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sldIdLst>
    <p:sldId id="580" r:id="rId2"/>
    <p:sldId id="581" r:id="rId3"/>
    <p:sldId id="403" r:id="rId4"/>
    <p:sldId id="265" r:id="rId5"/>
    <p:sldId id="281" r:id="rId6"/>
    <p:sldId id="280" r:id="rId7"/>
    <p:sldId id="584" r:id="rId8"/>
    <p:sldId id="583" r:id="rId9"/>
  </p:sldIdLst>
  <p:sldSz cx="13004800" cy="9753600"/>
  <p:notesSz cx="6794500" cy="9931400"/>
  <p:kinsoku lang="ja-JP" invalStChars="、。，．・：；？！゛゜ヽヾゝゞ々’”）〕］｝〉》」』】°‰′″℃￠％!%),.:;?]}｡｣､･ﾞﾟ" invalEndChars="‘“（〔［｛〈《「『【￥＄$([\{｢￡"/>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5" pos="8051">
          <p15:clr>
            <a:srgbClr val="A4A3A4"/>
          </p15:clr>
        </p15:guide>
        <p15:guide id="6" orient="horz" pos="3072">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s Uhlin" initials="L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E4"/>
    <a:srgbClr val="9C61FF"/>
    <a:srgbClr val="000000"/>
    <a:srgbClr val="500000"/>
    <a:srgbClr val="9C6114"/>
    <a:srgbClr val="ADCAB8"/>
    <a:srgbClr val="9C610B"/>
    <a:srgbClr val="944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örkt forma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8" autoAdjust="0"/>
    <p:restoredTop sz="96271" autoAdjust="0"/>
  </p:normalViewPr>
  <p:slideViewPr>
    <p:cSldViewPr snapToGrid="0">
      <p:cViewPr varScale="1">
        <p:scale>
          <a:sx n="54" d="100"/>
          <a:sy n="54" d="100"/>
        </p:scale>
        <p:origin x="492" y="84"/>
      </p:cViewPr>
      <p:guideLst>
        <p:guide pos="8051"/>
        <p:guide orient="horz" pos="3072"/>
      </p:guideLst>
    </p:cSldViewPr>
  </p:slideViewPr>
  <p:notesTextViewPr>
    <p:cViewPr>
      <p:scale>
        <a:sx n="100" d="100"/>
        <a:sy n="100" d="100"/>
      </p:scale>
      <p:origin x="0" y="0"/>
    </p:cViewPr>
  </p:notesTextViewPr>
  <p:sorterViewPr>
    <p:cViewPr>
      <p:scale>
        <a:sx n="45" d="100"/>
        <a:sy n="45" d="100"/>
      </p:scale>
      <p:origin x="0" y="6008"/>
    </p:cViewPr>
  </p:sorterViewPr>
  <p:notesViewPr>
    <p:cSldViewPr snapToGrid="0">
      <p:cViewPr varScale="1">
        <p:scale>
          <a:sx n="93" d="100"/>
          <a:sy n="93" d="100"/>
        </p:scale>
        <p:origin x="-373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14400" y="744538"/>
            <a:ext cx="4965700" cy="3724275"/>
          </a:xfrm>
          <a:prstGeom prst="rect">
            <a:avLst/>
          </a:prstGeom>
        </p:spPr>
        <p:txBody>
          <a:bodyPr/>
          <a:lstStyle/>
          <a:p>
            <a:endParaRPr/>
          </a:p>
        </p:txBody>
      </p:sp>
      <p:sp>
        <p:nvSpPr>
          <p:cNvPr id="117" name="Shape 117"/>
          <p:cNvSpPr>
            <a:spLocks noGrp="1"/>
          </p:cNvSpPr>
          <p:nvPr>
            <p:ph type="body" sz="quarter" idx="1"/>
          </p:nvPr>
        </p:nvSpPr>
        <p:spPr>
          <a:xfrm>
            <a:off x="905934" y="4717415"/>
            <a:ext cx="4982633" cy="4469130"/>
          </a:xfrm>
          <a:prstGeom prst="rect">
            <a:avLst/>
          </a:prstGeom>
        </p:spPr>
        <p:txBody>
          <a:bodyPr/>
          <a:lstStyle/>
          <a:p>
            <a:endParaRPr/>
          </a:p>
        </p:txBody>
      </p:sp>
    </p:spTree>
    <p:extLst>
      <p:ext uri="{BB962C8B-B14F-4D97-AF65-F5344CB8AC3E}">
        <p14:creationId xmlns:p14="http://schemas.microsoft.com/office/powerpoint/2010/main" val="2721252402"/>
      </p:ext>
    </p:extLst>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59F31CDE-57A2-ED44-8CB7-E3266FF0B7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3B2262-0A38-8441-9125-B5E475D88F30}" type="slidenum">
              <a:rPr lang="sv-SE" altLang="sv-SE" sz="1200" smtClean="0"/>
              <a:pPr/>
              <a:t>3</a:t>
            </a:fld>
            <a:endParaRPr lang="sv-SE" altLang="sv-SE" sz="1200"/>
          </a:p>
        </p:txBody>
      </p:sp>
      <p:sp>
        <p:nvSpPr>
          <p:cNvPr id="72706" name="Rectangle 2">
            <a:extLst>
              <a:ext uri="{FF2B5EF4-FFF2-40B4-BE49-F238E27FC236}">
                <a16:creationId xmlns:a16="http://schemas.microsoft.com/office/drawing/2014/main" id="{80CF7D10-11EB-EC48-8829-40DE0FC2F3C5}"/>
              </a:ext>
            </a:extLst>
          </p:cNvPr>
          <p:cNvSpPr>
            <a:spLocks noGrp="1" noRot="1" noChangeAspect="1" noChangeArrowheads="1" noTextEdit="1"/>
          </p:cNvSpPr>
          <p:nvPr>
            <p:ph type="sldImg"/>
          </p:nvPr>
        </p:nvSpPr>
        <p:spPr>
          <a:solidFill>
            <a:srgbClr val="FFFFFF"/>
          </a:solidFill>
          <a:ln/>
        </p:spPr>
      </p:sp>
      <p:sp>
        <p:nvSpPr>
          <p:cNvPr id="72707" name="Rectangle 3">
            <a:extLst>
              <a:ext uri="{FF2B5EF4-FFF2-40B4-BE49-F238E27FC236}">
                <a16:creationId xmlns:a16="http://schemas.microsoft.com/office/drawing/2014/main" id="{B7EB65F4-D4E6-E540-80CA-460FE22F43A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sv-SE" altLang="sv-S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1264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pic>
        <p:nvPicPr>
          <p:cNvPr id="13" name="Bildobjekt 12"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pic>
        <p:nvPicPr>
          <p:cNvPr id="5" name="Bildobjekt 4"/>
          <p:cNvPicPr>
            <a:picLocks noChangeAspect="1"/>
          </p:cNvPicPr>
          <p:nvPr userDrawn="1"/>
        </p:nvPicPr>
        <p:blipFill>
          <a:blip r:embed="rId3"/>
          <a:stretch>
            <a:fillRect/>
          </a:stretch>
        </p:blipFill>
        <p:spPr>
          <a:xfrm>
            <a:off x="5731124" y="2083774"/>
            <a:ext cx="7273677" cy="1872000"/>
          </a:xfrm>
          <a:prstGeom prst="rect">
            <a:avLst/>
          </a:prstGeom>
        </p:spPr>
      </p:pic>
      <p:sp>
        <p:nvSpPr>
          <p:cNvPr id="6" name="Shape 124"/>
          <p:cNvSpPr>
            <a:spLocks noGrp="1"/>
          </p:cNvSpPr>
          <p:nvPr>
            <p:ph type="title" hasCustomPrompt="1"/>
          </p:nvPr>
        </p:nvSpPr>
        <p:spPr>
          <a:xfrm>
            <a:off x="7653367" y="2342966"/>
            <a:ext cx="4813301" cy="779294"/>
          </a:xfrm>
          <a:prstGeom prst="rect">
            <a:avLst/>
          </a:prstGeom>
        </p:spPr>
        <p:txBody>
          <a:bodyPr wrap="square" bIns="50400">
            <a:spAutoFit/>
          </a:bodyPr>
          <a:lstStyle>
            <a:lvl1pPr>
              <a:defRPr sz="4100">
                <a:ln>
                  <a:noFill/>
                </a:ln>
                <a:solidFill>
                  <a:schemeClr val="accent1"/>
                </a:solidFill>
              </a:defRPr>
            </a:lvl1pPr>
          </a:lstStyle>
          <a:p>
            <a:r>
              <a:rPr lang="sv-SE" sz="4400" dirty="0" err="1">
                <a:solidFill>
                  <a:srgbClr val="9C610B"/>
                </a:solidFill>
                <a:latin typeface="Times New Roman"/>
                <a:cs typeface="Times New Roman"/>
              </a:rPr>
              <a:t>Add</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title</a:t>
            </a:r>
            <a:endParaRPr sz="4400" dirty="0">
              <a:solidFill>
                <a:srgbClr val="9C610B"/>
              </a:solidFill>
              <a:latin typeface="Times New Roman"/>
              <a:cs typeface="Times New Roman"/>
            </a:endParaRPr>
          </a:p>
        </p:txBody>
      </p:sp>
      <p:cxnSp>
        <p:nvCxnSpPr>
          <p:cNvPr id="7" name="Rak 6"/>
          <p:cNvCxnSpPr/>
          <p:nvPr userDrawn="1"/>
        </p:nvCxnSpPr>
        <p:spPr>
          <a:xfrm>
            <a:off x="7653368" y="3177247"/>
            <a:ext cx="513122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pic>
        <p:nvPicPr>
          <p:cNvPr id="10" name="Bildobjekt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66310" y="2377215"/>
            <a:ext cx="948899" cy="1266889"/>
          </a:xfrm>
          <a:prstGeom prst="rect">
            <a:avLst/>
          </a:prstGeom>
        </p:spPr>
      </p:pic>
      <p:sp>
        <p:nvSpPr>
          <p:cNvPr id="8" name="Platshållare för text 7"/>
          <p:cNvSpPr>
            <a:spLocks noGrp="1"/>
          </p:cNvSpPr>
          <p:nvPr>
            <p:ph type="body" sz="quarter" idx="10" hasCustomPrompt="1"/>
          </p:nvPr>
        </p:nvSpPr>
        <p:spPr>
          <a:xfrm>
            <a:off x="7654180" y="3316694"/>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12" name="Bildobjekt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12251879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Platshållare för bild 3"/>
          <p:cNvSpPr>
            <a:spLocks noGrp="1"/>
          </p:cNvSpPr>
          <p:nvPr>
            <p:ph type="pic" sz="quarter" idx="11" hasCustomPrompt="1"/>
          </p:nvPr>
        </p:nvSpPr>
        <p:spPr>
          <a:xfrm>
            <a:off x="219074" y="219075"/>
            <a:ext cx="12561889" cy="9312275"/>
          </a:xfrm>
          <a:solidFill>
            <a:schemeClr val="accent5"/>
          </a:solidFill>
        </p:spPr>
        <p:txBody>
          <a:bodyPr vert="horz"/>
          <a:lstStyle>
            <a:lvl1pPr marL="252000" marR="0" indent="-252000" algn="l" defTabSz="584170" rtl="0" eaLnBrk="1" fontAlgn="auto" latinLnBrk="0" hangingPunct="1">
              <a:lnSpc>
                <a:spcPct val="100000"/>
              </a:lnSpc>
              <a:spcBef>
                <a:spcPts val="1200"/>
              </a:spcBef>
              <a:spcAft>
                <a:spcPts val="0"/>
              </a:spcAft>
              <a:buClrTx/>
              <a:buSzPct val="75000"/>
              <a:buFontTx/>
              <a:buChar char="•"/>
              <a:tabLst/>
              <a:defRPr baseline="0"/>
            </a:lvl1pPr>
          </a:lstStyle>
          <a:p>
            <a:r>
              <a:rPr lang="sv-SE" dirty="0"/>
              <a:t>Drag an image </a:t>
            </a:r>
            <a:r>
              <a:rPr lang="sv-SE" dirty="0" err="1"/>
              <a:t>here</a:t>
            </a:r>
            <a:r>
              <a:rPr lang="sv-SE" dirty="0"/>
              <a:t> to </a:t>
            </a:r>
            <a:r>
              <a:rPr lang="sv-SE" dirty="0" err="1"/>
              <a:t>add</a:t>
            </a:r>
            <a:r>
              <a:rPr lang="sv-SE" dirty="0"/>
              <a:t> a </a:t>
            </a:r>
            <a:r>
              <a:rPr lang="sv-SE" dirty="0" err="1"/>
              <a:t>background</a:t>
            </a:r>
            <a:r>
              <a:rPr lang="sv-SE" dirty="0"/>
              <a:t> image</a:t>
            </a:r>
          </a:p>
        </p:txBody>
      </p:sp>
      <p:sp>
        <p:nvSpPr>
          <p:cNvPr id="9" name="Shape 202"/>
          <p:cNvSpPr/>
          <p:nvPr userDrawn="1"/>
        </p:nvSpPr>
        <p:spPr>
          <a:xfrm>
            <a:off x="1270001" y="4819780"/>
            <a:ext cx="10464801" cy="1130301"/>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oAutofit/>
          </a:bodyPr>
          <a:lstStyle/>
          <a:p>
            <a:pPr>
              <a:defRPr sz="3200"/>
            </a:pPr>
            <a:r>
              <a:rPr sz="4000" dirty="0"/>
              <a:t> </a:t>
            </a:r>
          </a:p>
        </p:txBody>
      </p:sp>
      <p:sp>
        <p:nvSpPr>
          <p:cNvPr id="5" name="Rubrik 4"/>
          <p:cNvSpPr>
            <a:spLocks noGrp="1"/>
          </p:cNvSpPr>
          <p:nvPr>
            <p:ph type="title" hasCustomPrompt="1"/>
          </p:nvPr>
        </p:nvSpPr>
        <p:spPr>
          <a:xfrm>
            <a:off x="1270800" y="1310626"/>
            <a:ext cx="10465200" cy="3761510"/>
          </a:xfrm>
        </p:spPr>
        <p:txBody>
          <a:bodyPr vert="horz" bIns="50400" anchor="b">
            <a:noAutofit/>
          </a:bodyPr>
          <a:lstStyle>
            <a:lvl1pPr algn="ctr">
              <a:lnSpc>
                <a:spcPts val="12500"/>
              </a:lnSpc>
              <a:defRPr sz="11900" cap="all" baseline="0">
                <a:solidFill>
                  <a:schemeClr val="bg1"/>
                </a:solidFill>
              </a:defRPr>
            </a:lvl1pPr>
          </a:lstStyle>
          <a:p>
            <a:r>
              <a:rPr lang="sv-SE" dirty="0" err="1"/>
              <a:t>Add</a:t>
            </a:r>
            <a:r>
              <a:rPr lang="sv-SE" dirty="0"/>
              <a:t> a </a:t>
            </a:r>
            <a:r>
              <a:rPr lang="sv-SE" dirty="0" err="1"/>
              <a:t>headline</a:t>
            </a:r>
            <a:endParaRPr lang="sv-SE" dirty="0"/>
          </a:p>
        </p:txBody>
      </p:sp>
      <p:sp>
        <p:nvSpPr>
          <p:cNvPr id="8" name="Platshållare för text 7"/>
          <p:cNvSpPr>
            <a:spLocks noGrp="1"/>
          </p:cNvSpPr>
          <p:nvPr>
            <p:ph type="body" sz="quarter" idx="12" hasCustomPrompt="1"/>
          </p:nvPr>
        </p:nvSpPr>
        <p:spPr>
          <a:xfrm>
            <a:off x="1270001" y="5247293"/>
            <a:ext cx="10466388" cy="2549525"/>
          </a:xfrm>
        </p:spPr>
        <p:txBody>
          <a:bodyPr vert="horz">
            <a:noAutofit/>
          </a:bodyPr>
          <a:lstStyle>
            <a:lvl1pPr marL="0" indent="0" algn="ctr">
              <a:spcBef>
                <a:spcPts val="0"/>
              </a:spcBef>
              <a:buNone/>
              <a:defRPr sz="4000" baseline="0">
                <a:solidFill>
                  <a:srgbClr val="FFFFFF"/>
                </a:solidFill>
                <a:latin typeface="Times New Roman"/>
              </a:defRPr>
            </a:lvl1pPr>
          </a:lstStyle>
          <a:p>
            <a:pPr lvl="0"/>
            <a:r>
              <a:rPr lang="sv-SE" dirty="0" err="1"/>
              <a:t>Click</a:t>
            </a:r>
            <a:r>
              <a:rPr lang="sv-SE" dirty="0"/>
              <a:t> </a:t>
            </a:r>
            <a:r>
              <a:rPr lang="sv-SE" dirty="0" err="1"/>
              <a:t>here</a:t>
            </a:r>
            <a:r>
              <a:rPr lang="sv-SE" dirty="0"/>
              <a:t> to </a:t>
            </a:r>
            <a:r>
              <a:rPr lang="sv-SE" dirty="0" err="1"/>
              <a:t>add</a:t>
            </a:r>
            <a:r>
              <a:rPr lang="sv-SE" dirty="0"/>
              <a:t> text</a:t>
            </a:r>
          </a:p>
        </p:txBody>
      </p:sp>
    </p:spTree>
    <p:extLst>
      <p:ext uri="{BB962C8B-B14F-4D97-AF65-F5344CB8AC3E}">
        <p14:creationId xmlns:p14="http://schemas.microsoft.com/office/powerpoint/2010/main" val="4044823893"/>
      </p:ext>
    </p:extLst>
  </p:cSld>
  <p:clrMapOvr>
    <a:masterClrMapping/>
  </p:clrMapOvr>
  <p:transition spd="med"/>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CA923-F255-9E4A-9CFD-A076E6705079}"/>
              </a:ext>
            </a:extLst>
          </p:cNvPr>
          <p:cNvSpPr>
            <a:spLocks noGrp="1"/>
          </p:cNvSpPr>
          <p:nvPr>
            <p:ph type="title" hasCustomPrompt="1"/>
          </p:nvPr>
        </p:nvSpPr>
        <p:spPr/>
        <p:txBody>
          <a:bodyPr/>
          <a:lstStyle>
            <a:lvl1pPr>
              <a:defRPr/>
            </a:lvl1pPr>
          </a:lstStyle>
          <a:p>
            <a:r>
              <a:rPr lang="sv-SE" dirty="0" err="1"/>
              <a:t>Add</a:t>
            </a:r>
            <a:r>
              <a:rPr lang="sv-SE" dirty="0"/>
              <a:t> a </a:t>
            </a:r>
            <a:r>
              <a:rPr lang="sv-SE" dirty="0" err="1"/>
              <a:t>headline</a:t>
            </a:r>
            <a:endParaRPr lang="sv-SE" dirty="0"/>
          </a:p>
        </p:txBody>
      </p:sp>
      <p:sp>
        <p:nvSpPr>
          <p:cNvPr id="4" name="Platshållare för text 3">
            <a:extLst>
              <a:ext uri="{FF2B5EF4-FFF2-40B4-BE49-F238E27FC236}">
                <a16:creationId xmlns:a16="http://schemas.microsoft.com/office/drawing/2014/main" id="{D905994A-94EB-FD42-BAF7-FF4FA1542BAF}"/>
              </a:ext>
            </a:extLst>
          </p:cNvPr>
          <p:cNvSpPr>
            <a:spLocks noGrp="1"/>
          </p:cNvSpPr>
          <p:nvPr>
            <p:ph type="body" sz="quarter" idx="10" hasCustomPrompt="1"/>
          </p:nvPr>
        </p:nvSpPr>
        <p:spPr>
          <a:xfrm>
            <a:off x="1800225" y="3380400"/>
            <a:ext cx="9359900" cy="5835600"/>
          </a:xfrm>
        </p:spPr>
        <p:txBody>
          <a:bodyPr>
            <a:noAutofit/>
          </a:bodyPr>
          <a:lstStyle>
            <a:lvl2pPr marL="504000" indent="-252000">
              <a:buFont typeface="Systemtypsnitt"/>
              <a:buChar char="-"/>
              <a:defRPr/>
            </a:lvl2pPr>
          </a:lstStyle>
          <a:p>
            <a:r>
              <a:rPr lang="sv-SE" dirty="0"/>
              <a:t>Text </a:t>
            </a:r>
            <a:r>
              <a:rPr lang="sv-SE" dirty="0" err="1"/>
              <a:t>level</a:t>
            </a:r>
            <a:r>
              <a:rPr lang="sv-SE" dirty="0"/>
              <a:t> </a:t>
            </a:r>
            <a:r>
              <a:rPr lang="sv-SE" dirty="0" err="1"/>
              <a:t>one</a:t>
            </a:r>
            <a:endParaRPr lang="sv-SE" dirty="0"/>
          </a:p>
          <a:p>
            <a:pPr lvl="1"/>
            <a:r>
              <a:rPr lang="sv-SE" dirty="0"/>
              <a:t>Text </a:t>
            </a:r>
            <a:r>
              <a:rPr lang="sv-SE" dirty="0" err="1"/>
              <a:t>level</a:t>
            </a:r>
            <a:r>
              <a:rPr lang="sv-SE" dirty="0"/>
              <a:t> </a:t>
            </a:r>
            <a:r>
              <a:rPr lang="sv-SE" dirty="0" err="1"/>
              <a:t>two</a:t>
            </a:r>
            <a:endParaRPr lang="sv-SE" dirty="0"/>
          </a:p>
          <a:p>
            <a:pPr lvl="2"/>
            <a:r>
              <a:rPr lang="sv-SE" dirty="0"/>
              <a:t>Text </a:t>
            </a:r>
            <a:r>
              <a:rPr lang="sv-SE" dirty="0" err="1"/>
              <a:t>level</a:t>
            </a:r>
            <a:r>
              <a:rPr lang="sv-SE" dirty="0"/>
              <a:t> </a:t>
            </a:r>
            <a:r>
              <a:rPr lang="sv-SE" dirty="0" err="1"/>
              <a:t>three</a:t>
            </a:r>
            <a:endParaRPr lang="sv-SE" dirty="0"/>
          </a:p>
          <a:p>
            <a:pPr lvl="3"/>
            <a:r>
              <a:rPr lang="sv-SE" dirty="0"/>
              <a:t>Text </a:t>
            </a:r>
            <a:r>
              <a:rPr lang="sv-SE" dirty="0" err="1"/>
              <a:t>level</a:t>
            </a:r>
            <a:r>
              <a:rPr lang="sv-SE" dirty="0"/>
              <a:t> </a:t>
            </a:r>
            <a:r>
              <a:rPr lang="sv-SE" dirty="0" err="1"/>
              <a:t>four</a:t>
            </a:r>
            <a:endParaRPr lang="sv-SE" dirty="0"/>
          </a:p>
          <a:p>
            <a:pPr lvl="4"/>
            <a:r>
              <a:rPr lang="sv-SE" dirty="0"/>
              <a:t>Text </a:t>
            </a:r>
            <a:r>
              <a:rPr lang="sv-SE" dirty="0" err="1"/>
              <a:t>level</a:t>
            </a:r>
            <a:r>
              <a:rPr lang="sv-SE" dirty="0"/>
              <a:t> </a:t>
            </a:r>
            <a:r>
              <a:rPr lang="sv-SE" dirty="0" err="1"/>
              <a:t>five</a:t>
            </a:r>
            <a:endParaRPr lang="sv-SE" dirty="0"/>
          </a:p>
        </p:txBody>
      </p:sp>
    </p:spTree>
    <p:extLst>
      <p:ext uri="{BB962C8B-B14F-4D97-AF65-F5344CB8AC3E}">
        <p14:creationId xmlns:p14="http://schemas.microsoft.com/office/powerpoint/2010/main" val="25749912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text dar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99E9F6-0CAE-D447-9DED-DA17ED617A0F}"/>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Rubrik 1">
            <a:extLst>
              <a:ext uri="{FF2B5EF4-FFF2-40B4-BE49-F238E27FC236}">
                <a16:creationId xmlns:a16="http://schemas.microsoft.com/office/drawing/2014/main" id="{AEFCA923-F255-9E4A-9CFD-A076E6705079}"/>
              </a:ext>
            </a:extLst>
          </p:cNvPr>
          <p:cNvSpPr>
            <a:spLocks noGrp="1"/>
          </p:cNvSpPr>
          <p:nvPr>
            <p:ph type="title" hasCustomPrompt="1"/>
          </p:nvPr>
        </p:nvSpPr>
        <p:spPr/>
        <p:txBody>
          <a:bodyPr/>
          <a:lstStyle>
            <a:lvl1pPr>
              <a:defRPr>
                <a:solidFill>
                  <a:schemeClr val="bg1"/>
                </a:solidFill>
              </a:defRPr>
            </a:lvl1pPr>
          </a:lstStyle>
          <a:p>
            <a:r>
              <a:rPr lang="sv-SE" dirty="0" err="1"/>
              <a:t>Add</a:t>
            </a:r>
            <a:r>
              <a:rPr lang="sv-SE" dirty="0"/>
              <a:t> a </a:t>
            </a:r>
            <a:r>
              <a:rPr lang="sv-SE" dirty="0" err="1"/>
              <a:t>headline</a:t>
            </a:r>
            <a:endParaRPr lang="sv-SE" dirty="0"/>
          </a:p>
        </p:txBody>
      </p:sp>
      <p:sp>
        <p:nvSpPr>
          <p:cNvPr id="4" name="Platshållare för text 3">
            <a:extLst>
              <a:ext uri="{FF2B5EF4-FFF2-40B4-BE49-F238E27FC236}">
                <a16:creationId xmlns:a16="http://schemas.microsoft.com/office/drawing/2014/main" id="{D905994A-94EB-FD42-BAF7-FF4FA1542BAF}"/>
              </a:ext>
            </a:extLst>
          </p:cNvPr>
          <p:cNvSpPr>
            <a:spLocks noGrp="1"/>
          </p:cNvSpPr>
          <p:nvPr>
            <p:ph type="body" sz="quarter" idx="10" hasCustomPrompt="1"/>
          </p:nvPr>
        </p:nvSpPr>
        <p:spPr>
          <a:xfrm>
            <a:off x="1800225" y="3380400"/>
            <a:ext cx="9359900" cy="5835600"/>
          </a:xfrm>
        </p:spPr>
        <p:txBody>
          <a:bodyPr>
            <a:noAutofit/>
          </a:bodyPr>
          <a:lstStyle>
            <a:lvl1pPr>
              <a:buClr>
                <a:schemeClr val="accent6"/>
              </a:buClr>
              <a:defRPr>
                <a:solidFill>
                  <a:schemeClr val="bg1"/>
                </a:solidFill>
              </a:defRPr>
            </a:lvl1pPr>
            <a:lvl2pPr marL="504000" indent="-252000">
              <a:buClr>
                <a:schemeClr val="accent6"/>
              </a:buClr>
              <a:buFont typeface="Systemtypsnitt"/>
              <a:buChar cha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r>
              <a:rPr lang="sv-SE" dirty="0"/>
              <a:t>Text </a:t>
            </a:r>
            <a:r>
              <a:rPr lang="sv-SE" dirty="0" err="1"/>
              <a:t>level</a:t>
            </a:r>
            <a:r>
              <a:rPr lang="sv-SE" dirty="0"/>
              <a:t> </a:t>
            </a:r>
            <a:r>
              <a:rPr lang="sv-SE" dirty="0" err="1"/>
              <a:t>one</a:t>
            </a:r>
            <a:endParaRPr lang="sv-SE" dirty="0"/>
          </a:p>
          <a:p>
            <a:pPr lvl="1"/>
            <a:r>
              <a:rPr lang="sv-SE" dirty="0"/>
              <a:t>Text </a:t>
            </a:r>
            <a:r>
              <a:rPr lang="sv-SE" dirty="0" err="1"/>
              <a:t>level</a:t>
            </a:r>
            <a:r>
              <a:rPr lang="sv-SE" dirty="0"/>
              <a:t> </a:t>
            </a:r>
            <a:r>
              <a:rPr lang="sv-SE" dirty="0" err="1"/>
              <a:t>two</a:t>
            </a:r>
            <a:endParaRPr lang="sv-SE" dirty="0"/>
          </a:p>
          <a:p>
            <a:pPr lvl="2"/>
            <a:r>
              <a:rPr lang="sv-SE" dirty="0"/>
              <a:t>Text </a:t>
            </a:r>
            <a:r>
              <a:rPr lang="sv-SE" dirty="0" err="1"/>
              <a:t>level</a:t>
            </a:r>
            <a:r>
              <a:rPr lang="sv-SE" dirty="0"/>
              <a:t> </a:t>
            </a:r>
            <a:r>
              <a:rPr lang="sv-SE" dirty="0" err="1"/>
              <a:t>three</a:t>
            </a:r>
            <a:endParaRPr lang="sv-SE" dirty="0"/>
          </a:p>
          <a:p>
            <a:pPr lvl="3"/>
            <a:r>
              <a:rPr lang="sv-SE" dirty="0"/>
              <a:t>Text </a:t>
            </a:r>
            <a:r>
              <a:rPr lang="sv-SE" dirty="0" err="1"/>
              <a:t>level</a:t>
            </a:r>
            <a:r>
              <a:rPr lang="sv-SE" dirty="0"/>
              <a:t> </a:t>
            </a:r>
            <a:r>
              <a:rPr lang="sv-SE" dirty="0" err="1"/>
              <a:t>four</a:t>
            </a:r>
            <a:endParaRPr lang="sv-SE" dirty="0"/>
          </a:p>
          <a:p>
            <a:pPr lvl="4"/>
            <a:r>
              <a:rPr lang="sv-SE" dirty="0"/>
              <a:t>Text </a:t>
            </a:r>
            <a:r>
              <a:rPr lang="sv-SE" dirty="0" err="1"/>
              <a:t>level</a:t>
            </a:r>
            <a:r>
              <a:rPr lang="sv-SE" dirty="0"/>
              <a:t> </a:t>
            </a:r>
            <a:r>
              <a:rPr lang="sv-SE" dirty="0" err="1"/>
              <a:t>five</a:t>
            </a:r>
            <a:endParaRPr lang="sv-SE" dirty="0"/>
          </a:p>
        </p:txBody>
      </p:sp>
    </p:spTree>
    <p:extLst>
      <p:ext uri="{BB962C8B-B14F-4D97-AF65-F5344CB8AC3E}">
        <p14:creationId xmlns:p14="http://schemas.microsoft.com/office/powerpoint/2010/main" val="16318212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diagram etc">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1800000" y="540000"/>
            <a:ext cx="9360000" cy="1800000"/>
          </a:xfrm>
          <a:prstGeom prst="rect">
            <a:avLst/>
          </a:prstGeom>
        </p:spPr>
        <p:txBody>
          <a:bodyPr bIns="50400" anchor="ctr" anchorCtr="0">
            <a:normAutofit/>
          </a:bodyPr>
          <a:lstStyle>
            <a:lvl1pPr algn="l">
              <a:defRPr sz="6000" b="0" i="0">
                <a:solidFill>
                  <a:schemeClr val="accent1"/>
                </a:solidFill>
                <a:latin typeface="Times New Roman"/>
                <a:cs typeface="Times New Roman"/>
              </a:defRPr>
            </a:lvl1pPr>
          </a:lstStyle>
          <a:p>
            <a:r>
              <a:rPr lang="sv-SE" dirty="0" err="1"/>
              <a:t>When</a:t>
            </a:r>
            <a:r>
              <a:rPr lang="sv-SE" dirty="0"/>
              <a:t> </a:t>
            </a:r>
            <a:r>
              <a:rPr lang="sv-SE" dirty="0" err="1"/>
              <a:t>more</a:t>
            </a:r>
            <a:r>
              <a:rPr lang="sv-SE" dirty="0"/>
              <a:t> space is </a:t>
            </a:r>
            <a:r>
              <a:rPr lang="sv-SE" dirty="0" err="1"/>
              <a:t>needed</a:t>
            </a:r>
            <a:endParaRPr dirty="0"/>
          </a:p>
        </p:txBody>
      </p:sp>
      <p:sp>
        <p:nvSpPr>
          <p:cNvPr id="3" name="Platshållare för innehåll 2">
            <a:extLst>
              <a:ext uri="{FF2B5EF4-FFF2-40B4-BE49-F238E27FC236}">
                <a16:creationId xmlns:a16="http://schemas.microsoft.com/office/drawing/2014/main" id="{D237B26A-6295-5841-9E36-D7A43D98278D}"/>
              </a:ext>
            </a:extLst>
          </p:cNvPr>
          <p:cNvSpPr>
            <a:spLocks noGrp="1"/>
          </p:cNvSpPr>
          <p:nvPr>
            <p:ph sz="quarter" idx="10" hasCustomPrompt="1"/>
          </p:nvPr>
        </p:nvSpPr>
        <p:spPr>
          <a:xfrm>
            <a:off x="1800000" y="2340001"/>
            <a:ext cx="9360000" cy="6120000"/>
          </a:xfrm>
        </p:spPr>
        <p:txBody>
          <a:bodyPr/>
          <a:lstStyle>
            <a:lvl1pPr>
              <a:defRPr/>
            </a:lvl1pPr>
            <a:lvl2pPr>
              <a:defRPr/>
            </a:lvl2pPr>
            <a:lvl3pPr>
              <a:defRPr/>
            </a:lvl3pPr>
            <a:lvl4pPr>
              <a:defRPr/>
            </a:lvl4pPr>
            <a:lvl5pPr>
              <a:defRPr/>
            </a:lvl5pPr>
          </a:lstStyle>
          <a:p>
            <a:r>
              <a:rPr lang="sv-SE" dirty="0"/>
              <a:t>Text </a:t>
            </a:r>
            <a:r>
              <a:rPr lang="sv-SE" dirty="0" err="1"/>
              <a:t>level</a:t>
            </a:r>
            <a:r>
              <a:rPr lang="sv-SE" dirty="0"/>
              <a:t> </a:t>
            </a:r>
            <a:r>
              <a:rPr lang="sv-SE" dirty="0" err="1"/>
              <a:t>one</a:t>
            </a:r>
            <a:endParaRPr lang="sv-SE" dirty="0"/>
          </a:p>
          <a:p>
            <a:pPr lvl="1"/>
            <a:r>
              <a:rPr lang="sv-SE" dirty="0"/>
              <a:t>Text </a:t>
            </a:r>
            <a:r>
              <a:rPr lang="sv-SE" dirty="0" err="1"/>
              <a:t>level</a:t>
            </a:r>
            <a:r>
              <a:rPr lang="sv-SE" dirty="0"/>
              <a:t> </a:t>
            </a:r>
            <a:r>
              <a:rPr lang="sv-SE" dirty="0" err="1"/>
              <a:t>two</a:t>
            </a:r>
            <a:endParaRPr lang="sv-SE" dirty="0"/>
          </a:p>
          <a:p>
            <a:pPr lvl="2"/>
            <a:r>
              <a:rPr lang="sv-SE" dirty="0"/>
              <a:t>Text </a:t>
            </a:r>
            <a:r>
              <a:rPr lang="sv-SE" dirty="0" err="1"/>
              <a:t>level</a:t>
            </a:r>
            <a:r>
              <a:rPr lang="sv-SE" dirty="0"/>
              <a:t> </a:t>
            </a:r>
            <a:r>
              <a:rPr lang="sv-SE" dirty="0" err="1"/>
              <a:t>three</a:t>
            </a:r>
            <a:endParaRPr lang="sv-SE" dirty="0"/>
          </a:p>
          <a:p>
            <a:pPr lvl="3"/>
            <a:r>
              <a:rPr lang="sv-SE" dirty="0"/>
              <a:t>Text </a:t>
            </a:r>
            <a:r>
              <a:rPr lang="sv-SE" dirty="0" err="1"/>
              <a:t>level</a:t>
            </a:r>
            <a:r>
              <a:rPr lang="sv-SE" dirty="0"/>
              <a:t> </a:t>
            </a:r>
            <a:r>
              <a:rPr lang="sv-SE" dirty="0" err="1"/>
              <a:t>four</a:t>
            </a:r>
            <a:endParaRPr lang="sv-SE" dirty="0"/>
          </a:p>
          <a:p>
            <a:pPr lvl="4"/>
            <a:r>
              <a:rPr lang="sv-SE" dirty="0"/>
              <a:t>Text </a:t>
            </a:r>
            <a:r>
              <a:rPr lang="sv-SE" dirty="0" err="1"/>
              <a:t>level</a:t>
            </a:r>
            <a:r>
              <a:rPr lang="sv-SE" dirty="0"/>
              <a:t> </a:t>
            </a:r>
            <a:r>
              <a:rPr lang="sv-SE" dirty="0" err="1"/>
              <a:t>five</a:t>
            </a:r>
            <a:endParaRPr lang="sv-SE" dirty="0"/>
          </a:p>
          <a:p>
            <a:endParaRPr lang="sv-SE"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diagram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5DF9B2-6ACA-804D-88B7-A81BC4DABA6F}"/>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hasCustomPrompt="1"/>
          </p:nvPr>
        </p:nvSpPr>
        <p:spPr>
          <a:xfrm>
            <a:off x="1800000" y="540000"/>
            <a:ext cx="9360000" cy="1800000"/>
          </a:xfrm>
          <a:prstGeom prst="rect">
            <a:avLst/>
          </a:prstGeom>
        </p:spPr>
        <p:txBody>
          <a:bodyPr bIns="50400" anchor="ctr" anchorCtr="0">
            <a:normAutofit/>
          </a:bodyPr>
          <a:lstStyle>
            <a:lvl1pPr algn="l">
              <a:defRPr sz="6000" b="0" i="0">
                <a:solidFill>
                  <a:schemeClr val="bg1"/>
                </a:solidFill>
                <a:latin typeface="Times New Roman"/>
                <a:cs typeface="Times New Roman"/>
              </a:defRPr>
            </a:lvl1pPr>
          </a:lstStyle>
          <a:p>
            <a:r>
              <a:rPr lang="sv-SE" dirty="0" err="1"/>
              <a:t>When</a:t>
            </a:r>
            <a:r>
              <a:rPr lang="sv-SE" dirty="0"/>
              <a:t> </a:t>
            </a:r>
            <a:r>
              <a:rPr lang="sv-SE" dirty="0" err="1"/>
              <a:t>more</a:t>
            </a:r>
            <a:r>
              <a:rPr lang="sv-SE" dirty="0"/>
              <a:t> space is </a:t>
            </a:r>
            <a:r>
              <a:rPr lang="sv-SE" dirty="0" err="1"/>
              <a:t>needed</a:t>
            </a:r>
            <a:endParaRPr dirty="0"/>
          </a:p>
        </p:txBody>
      </p:sp>
      <p:sp>
        <p:nvSpPr>
          <p:cNvPr id="3" name="Platshållare för innehåll 2">
            <a:extLst>
              <a:ext uri="{FF2B5EF4-FFF2-40B4-BE49-F238E27FC236}">
                <a16:creationId xmlns:a16="http://schemas.microsoft.com/office/drawing/2014/main" id="{D237B26A-6295-5841-9E36-D7A43D98278D}"/>
              </a:ext>
            </a:extLst>
          </p:cNvPr>
          <p:cNvSpPr>
            <a:spLocks noGrp="1"/>
          </p:cNvSpPr>
          <p:nvPr>
            <p:ph sz="quarter" idx="10" hasCustomPrompt="1"/>
          </p:nvPr>
        </p:nvSpPr>
        <p:spPr>
          <a:xfrm>
            <a:off x="1800000" y="2340001"/>
            <a:ext cx="9360000" cy="612000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r>
              <a:rPr lang="sv-SE" dirty="0"/>
              <a:t>Text </a:t>
            </a:r>
            <a:r>
              <a:rPr lang="sv-SE" dirty="0" err="1"/>
              <a:t>level</a:t>
            </a:r>
            <a:r>
              <a:rPr lang="sv-SE" dirty="0"/>
              <a:t> </a:t>
            </a:r>
            <a:r>
              <a:rPr lang="sv-SE" dirty="0" err="1"/>
              <a:t>one</a:t>
            </a:r>
            <a:endParaRPr lang="sv-SE" dirty="0"/>
          </a:p>
          <a:p>
            <a:pPr lvl="1"/>
            <a:r>
              <a:rPr lang="sv-SE" dirty="0"/>
              <a:t>Text </a:t>
            </a:r>
            <a:r>
              <a:rPr lang="sv-SE" dirty="0" err="1"/>
              <a:t>level</a:t>
            </a:r>
            <a:r>
              <a:rPr lang="sv-SE" dirty="0"/>
              <a:t> </a:t>
            </a:r>
            <a:r>
              <a:rPr lang="sv-SE" dirty="0" err="1"/>
              <a:t>two</a:t>
            </a:r>
            <a:endParaRPr lang="sv-SE" dirty="0"/>
          </a:p>
          <a:p>
            <a:pPr lvl="2"/>
            <a:r>
              <a:rPr lang="sv-SE" dirty="0"/>
              <a:t>Text </a:t>
            </a:r>
            <a:r>
              <a:rPr lang="sv-SE" dirty="0" err="1"/>
              <a:t>level</a:t>
            </a:r>
            <a:r>
              <a:rPr lang="sv-SE" dirty="0"/>
              <a:t> </a:t>
            </a:r>
            <a:r>
              <a:rPr lang="sv-SE" dirty="0" err="1"/>
              <a:t>three</a:t>
            </a:r>
            <a:endParaRPr lang="sv-SE" dirty="0"/>
          </a:p>
          <a:p>
            <a:pPr lvl="3"/>
            <a:r>
              <a:rPr lang="sv-SE" dirty="0"/>
              <a:t>Text </a:t>
            </a:r>
            <a:r>
              <a:rPr lang="sv-SE" dirty="0" err="1"/>
              <a:t>level</a:t>
            </a:r>
            <a:r>
              <a:rPr lang="sv-SE" dirty="0"/>
              <a:t> </a:t>
            </a:r>
            <a:r>
              <a:rPr lang="sv-SE" dirty="0" err="1"/>
              <a:t>four</a:t>
            </a:r>
            <a:endParaRPr lang="sv-SE" dirty="0"/>
          </a:p>
          <a:p>
            <a:pPr lvl="4"/>
            <a:r>
              <a:rPr lang="sv-SE" dirty="0"/>
              <a:t>Text </a:t>
            </a:r>
            <a:r>
              <a:rPr lang="sv-SE" dirty="0" err="1"/>
              <a:t>level</a:t>
            </a:r>
            <a:r>
              <a:rPr lang="sv-SE" dirty="0"/>
              <a:t> </a:t>
            </a:r>
            <a:r>
              <a:rPr lang="sv-SE" dirty="0" err="1"/>
              <a:t>five</a:t>
            </a:r>
            <a:endParaRPr lang="sv-SE" dirty="0"/>
          </a:p>
          <a:p>
            <a:endParaRPr lang="sv-SE" dirty="0"/>
          </a:p>
        </p:txBody>
      </p:sp>
    </p:spTree>
    <p:extLst>
      <p:ext uri="{BB962C8B-B14F-4D97-AF65-F5344CB8AC3E}">
        <p14:creationId xmlns:p14="http://schemas.microsoft.com/office/powerpoint/2010/main" val="163971826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 even more space">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990000" y="219075"/>
            <a:ext cx="10980000" cy="1533600"/>
          </a:xfrm>
          <a:prstGeom prst="rect">
            <a:avLst/>
          </a:prstGeom>
        </p:spPr>
        <p:txBody>
          <a:bodyPr bIns="50400" anchor="ctr" anchorCtr="0">
            <a:normAutofit/>
          </a:bodyPr>
          <a:lstStyle>
            <a:lvl1pPr algn="l">
              <a:defRPr sz="6000" b="0" i="0">
                <a:solidFill>
                  <a:schemeClr val="accent1"/>
                </a:solidFill>
                <a:latin typeface="Times New Roman"/>
                <a:cs typeface="Times New Roman"/>
              </a:defRPr>
            </a:lvl1pPr>
          </a:lstStyle>
          <a:p>
            <a:r>
              <a:rPr lang="sv-SE" dirty="0"/>
              <a:t>For </a:t>
            </a:r>
            <a:r>
              <a:rPr lang="sv-SE" dirty="0" err="1"/>
              <a:t>even</a:t>
            </a:r>
            <a:r>
              <a:rPr lang="sv-SE" dirty="0"/>
              <a:t> </a:t>
            </a:r>
            <a:r>
              <a:rPr lang="sv-SE" dirty="0" err="1"/>
              <a:t>more</a:t>
            </a:r>
            <a:r>
              <a:rPr lang="sv-SE" dirty="0"/>
              <a:t> space</a:t>
            </a:r>
            <a:endParaRPr dirty="0"/>
          </a:p>
        </p:txBody>
      </p:sp>
      <p:sp>
        <p:nvSpPr>
          <p:cNvPr id="3" name="Platshållare för innehåll 2">
            <a:extLst>
              <a:ext uri="{FF2B5EF4-FFF2-40B4-BE49-F238E27FC236}">
                <a16:creationId xmlns:a16="http://schemas.microsoft.com/office/drawing/2014/main" id="{D237B26A-6295-5841-9E36-D7A43D98278D}"/>
              </a:ext>
            </a:extLst>
          </p:cNvPr>
          <p:cNvSpPr>
            <a:spLocks noGrp="1"/>
          </p:cNvSpPr>
          <p:nvPr>
            <p:ph sz="quarter" idx="10" hasCustomPrompt="1"/>
          </p:nvPr>
        </p:nvSpPr>
        <p:spPr>
          <a:xfrm>
            <a:off x="990000" y="1752674"/>
            <a:ext cx="10980000" cy="7778675"/>
          </a:xfrm>
        </p:spPr>
        <p:txBody>
          <a:bodyPr/>
          <a:lstStyle>
            <a:lvl1pPr>
              <a:defRPr/>
            </a:lvl1pPr>
            <a:lvl2pPr>
              <a:defRPr/>
            </a:lvl2pPr>
            <a:lvl3pPr>
              <a:defRPr/>
            </a:lvl3pPr>
            <a:lvl4pPr>
              <a:defRPr/>
            </a:lvl4pPr>
            <a:lvl5pPr>
              <a:defRPr/>
            </a:lvl5pPr>
          </a:lstStyle>
          <a:p>
            <a:r>
              <a:rPr lang="sv-SE" dirty="0"/>
              <a:t>Text </a:t>
            </a:r>
            <a:r>
              <a:rPr lang="sv-SE" dirty="0" err="1"/>
              <a:t>level</a:t>
            </a:r>
            <a:r>
              <a:rPr lang="sv-SE" dirty="0"/>
              <a:t> </a:t>
            </a:r>
            <a:r>
              <a:rPr lang="sv-SE" dirty="0" err="1"/>
              <a:t>one</a:t>
            </a:r>
            <a:endParaRPr lang="sv-SE" dirty="0"/>
          </a:p>
          <a:p>
            <a:pPr lvl="1"/>
            <a:r>
              <a:rPr lang="sv-SE" dirty="0"/>
              <a:t>Text </a:t>
            </a:r>
            <a:r>
              <a:rPr lang="sv-SE" dirty="0" err="1"/>
              <a:t>level</a:t>
            </a:r>
            <a:r>
              <a:rPr lang="sv-SE" dirty="0"/>
              <a:t> </a:t>
            </a:r>
            <a:r>
              <a:rPr lang="sv-SE" dirty="0" err="1"/>
              <a:t>two</a:t>
            </a:r>
            <a:endParaRPr lang="sv-SE" dirty="0"/>
          </a:p>
          <a:p>
            <a:pPr lvl="2"/>
            <a:r>
              <a:rPr lang="sv-SE" dirty="0"/>
              <a:t>Text </a:t>
            </a:r>
            <a:r>
              <a:rPr lang="sv-SE" dirty="0" err="1"/>
              <a:t>level</a:t>
            </a:r>
            <a:r>
              <a:rPr lang="sv-SE" dirty="0"/>
              <a:t> </a:t>
            </a:r>
            <a:r>
              <a:rPr lang="sv-SE" dirty="0" err="1"/>
              <a:t>three</a:t>
            </a:r>
            <a:endParaRPr lang="sv-SE" dirty="0"/>
          </a:p>
          <a:p>
            <a:pPr lvl="3"/>
            <a:r>
              <a:rPr lang="sv-SE" dirty="0"/>
              <a:t>Text </a:t>
            </a:r>
            <a:r>
              <a:rPr lang="sv-SE" dirty="0" err="1"/>
              <a:t>level</a:t>
            </a:r>
            <a:r>
              <a:rPr lang="sv-SE" dirty="0"/>
              <a:t> </a:t>
            </a:r>
            <a:r>
              <a:rPr lang="sv-SE" dirty="0" err="1"/>
              <a:t>four</a:t>
            </a:r>
            <a:endParaRPr lang="sv-SE" dirty="0"/>
          </a:p>
          <a:p>
            <a:pPr lvl="4"/>
            <a:r>
              <a:rPr lang="sv-SE" dirty="0"/>
              <a:t>Text </a:t>
            </a:r>
            <a:r>
              <a:rPr lang="sv-SE" dirty="0" err="1"/>
              <a:t>level</a:t>
            </a:r>
            <a:r>
              <a:rPr lang="sv-SE" dirty="0"/>
              <a:t> </a:t>
            </a:r>
            <a:r>
              <a:rPr lang="sv-SE" dirty="0" err="1"/>
              <a:t>five</a:t>
            </a:r>
            <a:endParaRPr lang="sv-SE" dirty="0"/>
          </a:p>
          <a:p>
            <a:endParaRPr lang="sv-SE" dirty="0"/>
          </a:p>
        </p:txBody>
      </p:sp>
    </p:spTree>
    <p:extLst>
      <p:ext uri="{BB962C8B-B14F-4D97-AF65-F5344CB8AC3E}">
        <p14:creationId xmlns:p14="http://schemas.microsoft.com/office/powerpoint/2010/main" val="4513104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 even more space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B94C7DC-5436-234D-AB69-DF338454C981}"/>
              </a:ext>
            </a:extLst>
          </p:cNvPr>
          <p:cNvSpPr/>
          <p:nvPr userDrawn="1"/>
        </p:nvSpPr>
        <p:spPr>
          <a:xfrm>
            <a:off x="219075" y="220662"/>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hasCustomPrompt="1"/>
          </p:nvPr>
        </p:nvSpPr>
        <p:spPr>
          <a:xfrm>
            <a:off x="990000" y="219075"/>
            <a:ext cx="10980000" cy="1533600"/>
          </a:xfrm>
          <a:prstGeom prst="rect">
            <a:avLst/>
          </a:prstGeom>
        </p:spPr>
        <p:txBody>
          <a:bodyPr bIns="50400" anchor="ctr" anchorCtr="0">
            <a:normAutofit/>
          </a:bodyPr>
          <a:lstStyle>
            <a:lvl1pPr algn="l">
              <a:defRPr sz="6000" b="0" i="0">
                <a:solidFill>
                  <a:schemeClr val="bg1"/>
                </a:solidFill>
                <a:latin typeface="Times New Roman"/>
                <a:cs typeface="Times New Roman"/>
              </a:defRPr>
            </a:lvl1pPr>
          </a:lstStyle>
          <a:p>
            <a:r>
              <a:rPr lang="sv-SE" dirty="0"/>
              <a:t>For </a:t>
            </a:r>
            <a:r>
              <a:rPr lang="sv-SE" dirty="0" err="1"/>
              <a:t>even</a:t>
            </a:r>
            <a:r>
              <a:rPr lang="sv-SE" dirty="0"/>
              <a:t> </a:t>
            </a:r>
            <a:r>
              <a:rPr lang="sv-SE" dirty="0" err="1"/>
              <a:t>more</a:t>
            </a:r>
            <a:r>
              <a:rPr lang="sv-SE" dirty="0"/>
              <a:t> space</a:t>
            </a:r>
            <a:endParaRPr dirty="0"/>
          </a:p>
        </p:txBody>
      </p:sp>
      <p:sp>
        <p:nvSpPr>
          <p:cNvPr id="3" name="Platshållare för innehåll 2">
            <a:extLst>
              <a:ext uri="{FF2B5EF4-FFF2-40B4-BE49-F238E27FC236}">
                <a16:creationId xmlns:a16="http://schemas.microsoft.com/office/drawing/2014/main" id="{D237B26A-6295-5841-9E36-D7A43D98278D}"/>
              </a:ext>
            </a:extLst>
          </p:cNvPr>
          <p:cNvSpPr>
            <a:spLocks noGrp="1"/>
          </p:cNvSpPr>
          <p:nvPr>
            <p:ph sz="quarter" idx="10" hasCustomPrompt="1"/>
          </p:nvPr>
        </p:nvSpPr>
        <p:spPr>
          <a:xfrm>
            <a:off x="990000" y="1752674"/>
            <a:ext cx="10980000" cy="7778675"/>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r>
              <a:rPr lang="sv-SE" dirty="0"/>
              <a:t>Text </a:t>
            </a:r>
            <a:r>
              <a:rPr lang="sv-SE" dirty="0" err="1"/>
              <a:t>level</a:t>
            </a:r>
            <a:r>
              <a:rPr lang="sv-SE" dirty="0"/>
              <a:t> </a:t>
            </a:r>
            <a:r>
              <a:rPr lang="sv-SE" dirty="0" err="1"/>
              <a:t>one</a:t>
            </a:r>
            <a:endParaRPr lang="sv-SE" dirty="0"/>
          </a:p>
          <a:p>
            <a:pPr lvl="1"/>
            <a:r>
              <a:rPr lang="sv-SE" dirty="0"/>
              <a:t>Text </a:t>
            </a:r>
            <a:r>
              <a:rPr lang="sv-SE" dirty="0" err="1"/>
              <a:t>level</a:t>
            </a:r>
            <a:r>
              <a:rPr lang="sv-SE" dirty="0"/>
              <a:t> </a:t>
            </a:r>
            <a:r>
              <a:rPr lang="sv-SE" dirty="0" err="1"/>
              <a:t>two</a:t>
            </a:r>
            <a:endParaRPr lang="sv-SE" dirty="0"/>
          </a:p>
          <a:p>
            <a:pPr lvl="2"/>
            <a:r>
              <a:rPr lang="sv-SE" dirty="0"/>
              <a:t>Text </a:t>
            </a:r>
            <a:r>
              <a:rPr lang="sv-SE" dirty="0" err="1"/>
              <a:t>level</a:t>
            </a:r>
            <a:r>
              <a:rPr lang="sv-SE" dirty="0"/>
              <a:t> </a:t>
            </a:r>
            <a:r>
              <a:rPr lang="sv-SE" dirty="0" err="1"/>
              <a:t>three</a:t>
            </a:r>
            <a:endParaRPr lang="sv-SE" dirty="0"/>
          </a:p>
          <a:p>
            <a:pPr lvl="3"/>
            <a:r>
              <a:rPr lang="sv-SE" dirty="0"/>
              <a:t>Text </a:t>
            </a:r>
            <a:r>
              <a:rPr lang="sv-SE" dirty="0" err="1"/>
              <a:t>level</a:t>
            </a:r>
            <a:r>
              <a:rPr lang="sv-SE" dirty="0"/>
              <a:t> </a:t>
            </a:r>
            <a:r>
              <a:rPr lang="sv-SE" dirty="0" err="1"/>
              <a:t>four</a:t>
            </a:r>
            <a:endParaRPr lang="sv-SE" dirty="0"/>
          </a:p>
          <a:p>
            <a:pPr lvl="4"/>
            <a:r>
              <a:rPr lang="sv-SE" dirty="0"/>
              <a:t>Text </a:t>
            </a:r>
            <a:r>
              <a:rPr lang="sv-SE" dirty="0" err="1"/>
              <a:t>level</a:t>
            </a:r>
            <a:r>
              <a:rPr lang="sv-SE" dirty="0"/>
              <a:t> </a:t>
            </a:r>
            <a:r>
              <a:rPr lang="sv-SE" dirty="0" err="1"/>
              <a:t>five</a:t>
            </a:r>
            <a:endParaRPr lang="sv-SE" dirty="0"/>
          </a:p>
          <a:p>
            <a:endParaRPr lang="sv-SE" dirty="0"/>
          </a:p>
        </p:txBody>
      </p:sp>
    </p:spTree>
    <p:extLst>
      <p:ext uri="{BB962C8B-B14F-4D97-AF65-F5344CB8AC3E}">
        <p14:creationId xmlns:p14="http://schemas.microsoft.com/office/powerpoint/2010/main" val="188581216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large textframe">
    <p:spTree>
      <p:nvGrpSpPr>
        <p:cNvPr id="1" name=""/>
        <p:cNvGrpSpPr/>
        <p:nvPr/>
      </p:nvGrpSpPr>
      <p:grpSpPr>
        <a:xfrm>
          <a:off x="0" y="0"/>
          <a:ext cx="0" cy="0"/>
          <a:chOff x="0" y="0"/>
          <a:chExt cx="0" cy="0"/>
        </a:xfrm>
      </p:grpSpPr>
      <p:sp>
        <p:nvSpPr>
          <p:cNvPr id="4" name="Platshållare för bild 3"/>
          <p:cNvSpPr>
            <a:spLocks noGrp="1"/>
          </p:cNvSpPr>
          <p:nvPr>
            <p:ph type="pic" sz="quarter" idx="10" hasCustomPrompt="1"/>
          </p:nvPr>
        </p:nvSpPr>
        <p:spPr>
          <a:xfrm>
            <a:off x="219074" y="219075"/>
            <a:ext cx="12561889" cy="9312276"/>
          </a:xfrm>
        </p:spPr>
        <p:txBody>
          <a:bodyPr vert="horz"/>
          <a:lstStyle/>
          <a:p>
            <a:r>
              <a:rPr lang="sv-SE" dirty="0" err="1"/>
              <a:t>Add</a:t>
            </a:r>
            <a:r>
              <a:rPr lang="sv-SE" dirty="0"/>
              <a:t> an image by </a:t>
            </a:r>
            <a:r>
              <a:rPr lang="sv-SE" dirty="0" err="1"/>
              <a:t>dragging</a:t>
            </a:r>
            <a:r>
              <a:rPr lang="sv-SE" dirty="0"/>
              <a:t> an image </a:t>
            </a:r>
            <a:r>
              <a:rPr lang="sv-SE" dirty="0" err="1"/>
              <a:t>here</a:t>
            </a:r>
            <a:r>
              <a:rPr lang="sv-SE" dirty="0"/>
              <a:t> or </a:t>
            </a:r>
            <a:r>
              <a:rPr lang="sv-SE" dirty="0" err="1"/>
              <a:t>click</a:t>
            </a:r>
            <a:r>
              <a:rPr lang="sv-SE" dirty="0"/>
              <a:t> the </a:t>
            </a:r>
            <a:r>
              <a:rPr lang="sv-SE" dirty="0" err="1"/>
              <a:t>icon</a:t>
            </a:r>
            <a:r>
              <a:rPr lang="sv-SE" dirty="0"/>
              <a:t> in the </a:t>
            </a:r>
            <a:r>
              <a:rPr lang="sv-SE" dirty="0" err="1"/>
              <a:t>middle</a:t>
            </a:r>
            <a:endParaRPr lang="sv-SE" dirty="0"/>
          </a:p>
        </p:txBody>
      </p:sp>
      <p:sp>
        <p:nvSpPr>
          <p:cNvPr id="3" name="Platshållare för text 2"/>
          <p:cNvSpPr>
            <a:spLocks noGrp="1"/>
          </p:cNvSpPr>
          <p:nvPr>
            <p:ph type="body" sz="quarter" idx="11" hasCustomPrompt="1"/>
          </p:nvPr>
        </p:nvSpPr>
        <p:spPr>
          <a:xfrm>
            <a:off x="6437313" y="6887125"/>
            <a:ext cx="6567487" cy="1858413"/>
          </a:xfrm>
          <a:solidFill>
            <a:schemeClr val="bg1"/>
          </a:solidFill>
        </p:spPr>
        <p:txBody>
          <a:bodyPr vert="horz" lIns="719963" tIns="612000" rIns="539972" bIns="756000" anchor="b" anchorCtr="0">
            <a:spAutoFit/>
          </a:bodyPr>
          <a:lstStyle>
            <a:lvl1pPr marL="0" indent="0">
              <a:lnSpc>
                <a:spcPct val="100000"/>
              </a:lnSpc>
              <a:spcBef>
                <a:spcPts val="0"/>
              </a:spcBef>
              <a:buNone/>
              <a:defRPr sz="3100" baseline="0">
                <a:solidFill>
                  <a:schemeClr val="accent1"/>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r>
              <a:rPr lang="sv-SE" dirty="0" err="1"/>
              <a:t>Add</a:t>
            </a:r>
            <a:r>
              <a:rPr lang="sv-SE" dirty="0"/>
              <a:t> text</a:t>
            </a:r>
          </a:p>
        </p:txBody>
      </p:sp>
    </p:spTree>
    <p:extLst>
      <p:ext uri="{BB962C8B-B14F-4D97-AF65-F5344CB8AC3E}">
        <p14:creationId xmlns:p14="http://schemas.microsoft.com/office/powerpoint/2010/main" val="381464354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 small textframe">
    <p:spTree>
      <p:nvGrpSpPr>
        <p:cNvPr id="1" name=""/>
        <p:cNvGrpSpPr/>
        <p:nvPr/>
      </p:nvGrpSpPr>
      <p:grpSpPr>
        <a:xfrm>
          <a:off x="0" y="0"/>
          <a:ext cx="0" cy="0"/>
          <a:chOff x="0" y="0"/>
          <a:chExt cx="0" cy="0"/>
        </a:xfrm>
      </p:grpSpPr>
      <p:sp>
        <p:nvSpPr>
          <p:cNvPr id="4" name="Platshållare för bild 3"/>
          <p:cNvSpPr>
            <a:spLocks noGrp="1"/>
          </p:cNvSpPr>
          <p:nvPr>
            <p:ph type="pic" sz="quarter" idx="10" hasCustomPrompt="1"/>
          </p:nvPr>
        </p:nvSpPr>
        <p:spPr>
          <a:xfrm>
            <a:off x="219074" y="219075"/>
            <a:ext cx="12561889" cy="9312276"/>
          </a:xfrm>
        </p:spPr>
        <p:txBody>
          <a:bodyPr vert="horz"/>
          <a:lstStyle>
            <a:lvl1pPr marL="252000" marR="0" indent="-252000" algn="l" defTabSz="584170" rtl="0" eaLnBrk="1" fontAlgn="auto" latinLnBrk="0" hangingPunct="1">
              <a:lnSpc>
                <a:spcPct val="110000"/>
              </a:lnSpc>
              <a:spcBef>
                <a:spcPts val="1200"/>
              </a:spcBef>
              <a:spcAft>
                <a:spcPts val="0"/>
              </a:spcAft>
              <a:buClrTx/>
              <a:buSzPct val="75000"/>
              <a:buFontTx/>
              <a:buChar char="•"/>
              <a:tabLst/>
              <a:defRPr/>
            </a:lvl1pPr>
          </a:lstStyle>
          <a:p>
            <a:r>
              <a:rPr lang="sv-SE" dirty="0" err="1"/>
              <a:t>Add</a:t>
            </a:r>
            <a:r>
              <a:rPr lang="sv-SE" dirty="0"/>
              <a:t> an image by </a:t>
            </a:r>
            <a:r>
              <a:rPr lang="sv-SE" dirty="0" err="1"/>
              <a:t>dragging</a:t>
            </a:r>
            <a:r>
              <a:rPr lang="sv-SE" dirty="0"/>
              <a:t> an image </a:t>
            </a:r>
            <a:r>
              <a:rPr lang="sv-SE" dirty="0" err="1"/>
              <a:t>here</a:t>
            </a:r>
            <a:r>
              <a:rPr lang="sv-SE" dirty="0"/>
              <a:t> or </a:t>
            </a:r>
            <a:r>
              <a:rPr lang="sv-SE" dirty="0" err="1"/>
              <a:t>click</a:t>
            </a:r>
            <a:r>
              <a:rPr lang="sv-SE" dirty="0"/>
              <a:t> the </a:t>
            </a:r>
            <a:r>
              <a:rPr lang="sv-SE" dirty="0" err="1"/>
              <a:t>icon</a:t>
            </a:r>
            <a:r>
              <a:rPr lang="sv-SE" dirty="0"/>
              <a:t> in the </a:t>
            </a:r>
            <a:r>
              <a:rPr lang="sv-SE" dirty="0" err="1"/>
              <a:t>middle</a:t>
            </a:r>
            <a:endParaRPr lang="sv-SE" dirty="0"/>
          </a:p>
        </p:txBody>
      </p:sp>
      <p:sp>
        <p:nvSpPr>
          <p:cNvPr id="3" name="Platshållare för text 2"/>
          <p:cNvSpPr>
            <a:spLocks noGrp="1"/>
          </p:cNvSpPr>
          <p:nvPr>
            <p:ph type="body" sz="quarter" idx="11" hasCustomPrompt="1"/>
          </p:nvPr>
        </p:nvSpPr>
        <p:spPr>
          <a:xfrm>
            <a:off x="8394699" y="6887125"/>
            <a:ext cx="4610101" cy="1858413"/>
          </a:xfrm>
          <a:solidFill>
            <a:schemeClr val="bg1"/>
          </a:solidFill>
        </p:spPr>
        <p:txBody>
          <a:bodyPr vert="horz" wrap="square" lIns="719963" tIns="612000" rIns="539972" bIns="756000" anchor="b" anchorCtr="0">
            <a:spAutoFit/>
          </a:bodyPr>
          <a:lstStyle>
            <a:lvl1pPr marL="0" indent="0">
              <a:lnSpc>
                <a:spcPct val="100000"/>
              </a:lnSpc>
              <a:spcBef>
                <a:spcPts val="0"/>
              </a:spcBef>
              <a:buNone/>
              <a:defRPr sz="3100" baseline="0">
                <a:solidFill>
                  <a:schemeClr val="accent1"/>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r>
              <a:rPr lang="sv-SE" dirty="0" err="1"/>
              <a:t>Add</a:t>
            </a:r>
            <a:r>
              <a:rPr lang="sv-SE" dirty="0"/>
              <a:t> text</a:t>
            </a:r>
          </a:p>
        </p:txBody>
      </p:sp>
    </p:spTree>
    <p:extLst>
      <p:ext uri="{BB962C8B-B14F-4D97-AF65-F5344CB8AC3E}">
        <p14:creationId xmlns:p14="http://schemas.microsoft.com/office/powerpoint/2010/main" val="104103895"/>
      </p:ext>
    </p:extLst>
  </p:cSld>
  <p:clrMapOvr>
    <a:masterClrMapping/>
  </p:clrMapOvr>
  <p:transition spd="med"/>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 powerful statement da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FAFABD7-DBA0-E646-A55A-C9D4C5A243F5}"/>
              </a:ext>
            </a:extLst>
          </p:cNvPr>
          <p:cNvSpPr/>
          <p:nvPr userDrawn="1"/>
        </p:nvSpPr>
        <p:spPr>
          <a:xfrm>
            <a:off x="219075" y="220662"/>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Rubrik 12"/>
          <p:cNvSpPr>
            <a:spLocks noGrp="1"/>
          </p:cNvSpPr>
          <p:nvPr>
            <p:ph type="title" hasCustomPrompt="1"/>
          </p:nvPr>
        </p:nvSpPr>
        <p:spPr>
          <a:xfrm>
            <a:off x="579600" y="3903425"/>
            <a:ext cx="11844000" cy="840849"/>
          </a:xfrm>
        </p:spPr>
        <p:txBody>
          <a:bodyPr vert="horz" lIns="50400" bIns="50400" anchor="ctr">
            <a:spAutoFit/>
          </a:bodyPr>
          <a:lstStyle>
            <a:lvl1pPr algn="ctr">
              <a:defRPr sz="4800">
                <a:solidFill>
                  <a:schemeClr val="bg1"/>
                </a:solidFill>
              </a:defRPr>
            </a:lvl1pPr>
          </a:lstStyle>
          <a:p>
            <a:r>
              <a:rPr lang="sv-SE" dirty="0" err="1"/>
              <a:t>Add</a:t>
            </a:r>
            <a:r>
              <a:rPr lang="sv-SE" dirty="0"/>
              <a:t> text</a:t>
            </a:r>
          </a:p>
        </p:txBody>
      </p:sp>
    </p:spTree>
    <p:extLst>
      <p:ext uri="{BB962C8B-B14F-4D97-AF65-F5344CB8AC3E}">
        <p14:creationId xmlns:p14="http://schemas.microsoft.com/office/powerpoint/2010/main" val="17677886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pic>
        <p:nvPicPr>
          <p:cNvPr id="19" name="Bildobjekt 18"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3"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2" name="Bildobjekt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4529" y="502489"/>
            <a:ext cx="948900" cy="1266889"/>
          </a:xfrm>
          <a:prstGeom prst="rect">
            <a:avLst/>
          </a:prstGeom>
        </p:spPr>
      </p:pic>
      <p:pic>
        <p:nvPicPr>
          <p:cNvPr id="13" name="Bildobjekt 12"/>
          <p:cNvPicPr>
            <a:picLocks noChangeAspect="1"/>
          </p:cNvPicPr>
          <p:nvPr userDrawn="1"/>
        </p:nvPicPr>
        <p:blipFill>
          <a:blip r:embed="rId4"/>
          <a:stretch>
            <a:fillRect/>
          </a:stretch>
        </p:blipFill>
        <p:spPr>
          <a:xfrm>
            <a:off x="7410177" y="2083774"/>
            <a:ext cx="5557632" cy="1872000"/>
          </a:xfrm>
          <a:prstGeom prst="rect">
            <a:avLst/>
          </a:prstGeom>
        </p:spPr>
      </p:pic>
      <p:sp>
        <p:nvSpPr>
          <p:cNvPr id="15"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err="1">
                <a:solidFill>
                  <a:srgbClr val="9C610B"/>
                </a:solidFill>
                <a:latin typeface="Times New Roman"/>
                <a:cs typeface="Times New Roman"/>
              </a:rPr>
              <a:t>Add</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title</a:t>
            </a:r>
            <a:endParaRPr sz="4400" dirty="0">
              <a:solidFill>
                <a:srgbClr val="9C610B"/>
              </a:solidFill>
              <a:latin typeface="Times New Roman"/>
              <a:cs typeface="Times New Roman"/>
            </a:endParaRPr>
          </a:p>
        </p:txBody>
      </p:sp>
      <p:cxnSp>
        <p:nvCxnSpPr>
          <p:cNvPr id="16" name="Rak 15"/>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10" name="Bildobjekt 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395715047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4" name="Platshållare för bild 3"/>
          <p:cNvSpPr>
            <a:spLocks noGrp="1"/>
          </p:cNvSpPr>
          <p:nvPr>
            <p:ph type="pic" sz="quarter" idx="10" hasCustomPrompt="1"/>
          </p:nvPr>
        </p:nvSpPr>
        <p:spPr>
          <a:xfrm>
            <a:off x="4405313" y="219075"/>
            <a:ext cx="4187825" cy="4657725"/>
          </a:xfrm>
        </p:spPr>
        <p:txBody>
          <a:bodyPr vert="horz"/>
          <a:lstStyle/>
          <a:p>
            <a:r>
              <a:rPr lang="sv-SE" dirty="0"/>
              <a:t>Image</a:t>
            </a:r>
          </a:p>
        </p:txBody>
      </p:sp>
      <p:sp>
        <p:nvSpPr>
          <p:cNvPr id="8" name="Platshållare för bild 3"/>
          <p:cNvSpPr>
            <a:spLocks noGrp="1"/>
          </p:cNvSpPr>
          <p:nvPr>
            <p:ph type="pic" sz="quarter" idx="11" hasCustomPrompt="1"/>
          </p:nvPr>
        </p:nvSpPr>
        <p:spPr>
          <a:xfrm>
            <a:off x="219076" y="219075"/>
            <a:ext cx="4186238" cy="4657725"/>
          </a:xfrm>
        </p:spPr>
        <p:txBody>
          <a:bodyPr vert="horz"/>
          <a:lstStyle/>
          <a:p>
            <a:r>
              <a:rPr lang="sv-SE" dirty="0"/>
              <a:t>Image</a:t>
            </a:r>
          </a:p>
        </p:txBody>
      </p:sp>
      <p:sp>
        <p:nvSpPr>
          <p:cNvPr id="9" name="Platshållare för bild 3"/>
          <p:cNvSpPr>
            <a:spLocks noGrp="1"/>
          </p:cNvSpPr>
          <p:nvPr>
            <p:ph type="pic" sz="quarter" idx="12" hasCustomPrompt="1"/>
          </p:nvPr>
        </p:nvSpPr>
        <p:spPr>
          <a:xfrm>
            <a:off x="8593137" y="219075"/>
            <a:ext cx="4187825" cy="4657725"/>
          </a:xfrm>
        </p:spPr>
        <p:txBody>
          <a:bodyPr vert="horz"/>
          <a:lstStyle/>
          <a:p>
            <a:r>
              <a:rPr lang="sv-SE" dirty="0"/>
              <a:t>Image</a:t>
            </a:r>
          </a:p>
        </p:txBody>
      </p:sp>
      <p:sp>
        <p:nvSpPr>
          <p:cNvPr id="5" name="Platshållare för bild 3"/>
          <p:cNvSpPr>
            <a:spLocks noGrp="1"/>
          </p:cNvSpPr>
          <p:nvPr>
            <p:ph type="pic" sz="quarter" idx="13" hasCustomPrompt="1"/>
          </p:nvPr>
        </p:nvSpPr>
        <p:spPr>
          <a:xfrm>
            <a:off x="4405313" y="4876800"/>
            <a:ext cx="4187825" cy="4654550"/>
          </a:xfrm>
        </p:spPr>
        <p:txBody>
          <a:bodyPr vert="horz"/>
          <a:lstStyle/>
          <a:p>
            <a:r>
              <a:rPr lang="sv-SE" dirty="0"/>
              <a:t>Image</a:t>
            </a:r>
          </a:p>
        </p:txBody>
      </p:sp>
      <p:sp>
        <p:nvSpPr>
          <p:cNvPr id="6" name="Platshållare för bild 3"/>
          <p:cNvSpPr>
            <a:spLocks noGrp="1"/>
          </p:cNvSpPr>
          <p:nvPr>
            <p:ph type="pic" sz="quarter" idx="14" hasCustomPrompt="1"/>
          </p:nvPr>
        </p:nvSpPr>
        <p:spPr>
          <a:xfrm>
            <a:off x="219076" y="4876800"/>
            <a:ext cx="4186238" cy="4654550"/>
          </a:xfrm>
        </p:spPr>
        <p:txBody>
          <a:bodyPr vert="horz"/>
          <a:lstStyle/>
          <a:p>
            <a:r>
              <a:rPr lang="sv-SE" dirty="0"/>
              <a:t>Image</a:t>
            </a:r>
          </a:p>
        </p:txBody>
      </p:sp>
      <p:sp>
        <p:nvSpPr>
          <p:cNvPr id="7" name="Platshållare för bild 3"/>
          <p:cNvSpPr>
            <a:spLocks noGrp="1"/>
          </p:cNvSpPr>
          <p:nvPr>
            <p:ph type="pic" sz="quarter" idx="15" hasCustomPrompt="1"/>
          </p:nvPr>
        </p:nvSpPr>
        <p:spPr>
          <a:xfrm>
            <a:off x="8593137" y="4876800"/>
            <a:ext cx="4187825" cy="4654550"/>
          </a:xfrm>
        </p:spPr>
        <p:txBody>
          <a:bodyPr vert="horz"/>
          <a:lstStyle/>
          <a:p>
            <a:r>
              <a:rPr lang="sv-SE" dirty="0"/>
              <a:t>Image</a:t>
            </a:r>
          </a:p>
        </p:txBody>
      </p:sp>
    </p:spTree>
    <p:extLst>
      <p:ext uri="{BB962C8B-B14F-4D97-AF65-F5344CB8AC3E}">
        <p14:creationId xmlns:p14="http://schemas.microsoft.com/office/powerpoint/2010/main" val="30317515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 text">
    <p:spTree>
      <p:nvGrpSpPr>
        <p:cNvPr id="1" name=""/>
        <p:cNvGrpSpPr/>
        <p:nvPr/>
      </p:nvGrpSpPr>
      <p:grpSpPr>
        <a:xfrm>
          <a:off x="0" y="0"/>
          <a:ext cx="0" cy="0"/>
          <a:chOff x="0" y="0"/>
          <a:chExt cx="0" cy="0"/>
        </a:xfrm>
      </p:grpSpPr>
      <p:sp>
        <p:nvSpPr>
          <p:cNvPr id="29" name="Platshållare för bild 3"/>
          <p:cNvSpPr>
            <a:spLocks noGrp="1"/>
          </p:cNvSpPr>
          <p:nvPr>
            <p:ph type="pic" sz="quarter" idx="10" hasCustomPrompt="1"/>
          </p:nvPr>
        </p:nvSpPr>
        <p:spPr>
          <a:xfrm>
            <a:off x="4405313" y="219075"/>
            <a:ext cx="4187825" cy="4657725"/>
          </a:xfrm>
        </p:spPr>
        <p:txBody>
          <a:bodyPr vert="horz"/>
          <a:lstStyle/>
          <a:p>
            <a:r>
              <a:rPr lang="sv-SE" dirty="0"/>
              <a:t>Image</a:t>
            </a:r>
          </a:p>
        </p:txBody>
      </p:sp>
      <p:sp>
        <p:nvSpPr>
          <p:cNvPr id="30" name="Platshållare för bild 3"/>
          <p:cNvSpPr>
            <a:spLocks noGrp="1"/>
          </p:cNvSpPr>
          <p:nvPr>
            <p:ph type="pic" sz="quarter" idx="11" hasCustomPrompt="1"/>
          </p:nvPr>
        </p:nvSpPr>
        <p:spPr>
          <a:xfrm>
            <a:off x="219076" y="219075"/>
            <a:ext cx="4186238" cy="4657725"/>
          </a:xfrm>
        </p:spPr>
        <p:txBody>
          <a:bodyPr vert="horz"/>
          <a:lstStyle/>
          <a:p>
            <a:r>
              <a:rPr lang="sv-SE" dirty="0"/>
              <a:t>Image</a:t>
            </a:r>
          </a:p>
        </p:txBody>
      </p:sp>
      <p:sp>
        <p:nvSpPr>
          <p:cNvPr id="31" name="Platshållare för bild 3"/>
          <p:cNvSpPr>
            <a:spLocks noGrp="1"/>
          </p:cNvSpPr>
          <p:nvPr>
            <p:ph type="pic" sz="quarter" idx="12" hasCustomPrompt="1"/>
          </p:nvPr>
        </p:nvSpPr>
        <p:spPr>
          <a:xfrm>
            <a:off x="8593137" y="219075"/>
            <a:ext cx="4187825" cy="4657725"/>
          </a:xfrm>
        </p:spPr>
        <p:txBody>
          <a:bodyPr vert="horz"/>
          <a:lstStyle/>
          <a:p>
            <a:r>
              <a:rPr lang="sv-SE" dirty="0"/>
              <a:t>Image</a:t>
            </a:r>
          </a:p>
        </p:txBody>
      </p:sp>
      <p:sp>
        <p:nvSpPr>
          <p:cNvPr id="32" name="Platshållare för bild 3"/>
          <p:cNvSpPr>
            <a:spLocks noGrp="1"/>
          </p:cNvSpPr>
          <p:nvPr>
            <p:ph type="pic" sz="quarter" idx="14" hasCustomPrompt="1"/>
          </p:nvPr>
        </p:nvSpPr>
        <p:spPr>
          <a:xfrm>
            <a:off x="219076" y="4876800"/>
            <a:ext cx="4186238" cy="4654550"/>
          </a:xfrm>
        </p:spPr>
        <p:txBody>
          <a:bodyPr vert="horz"/>
          <a:lstStyle/>
          <a:p>
            <a:r>
              <a:rPr lang="sv-SE" dirty="0"/>
              <a:t>Image</a:t>
            </a:r>
          </a:p>
        </p:txBody>
      </p:sp>
      <p:sp>
        <p:nvSpPr>
          <p:cNvPr id="33" name="Platshållare för bild 3"/>
          <p:cNvSpPr>
            <a:spLocks noGrp="1"/>
          </p:cNvSpPr>
          <p:nvPr>
            <p:ph type="pic" sz="quarter" idx="15" hasCustomPrompt="1"/>
          </p:nvPr>
        </p:nvSpPr>
        <p:spPr>
          <a:xfrm>
            <a:off x="8593137" y="4876800"/>
            <a:ext cx="4187825" cy="4654550"/>
          </a:xfrm>
        </p:spPr>
        <p:txBody>
          <a:bodyPr vert="horz"/>
          <a:lstStyle/>
          <a:p>
            <a:r>
              <a:rPr lang="sv-SE" dirty="0"/>
              <a:t>Image</a:t>
            </a:r>
          </a:p>
        </p:txBody>
      </p:sp>
      <p:sp>
        <p:nvSpPr>
          <p:cNvPr id="34" name="Rektangel 33"/>
          <p:cNvSpPr/>
          <p:nvPr userDrawn="1"/>
        </p:nvSpPr>
        <p:spPr>
          <a:xfrm>
            <a:off x="4405312" y="4876800"/>
            <a:ext cx="4192585" cy="465455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35" name="Platshållare för text 2"/>
          <p:cNvSpPr>
            <a:spLocks noGrp="1"/>
          </p:cNvSpPr>
          <p:nvPr>
            <p:ph type="body" sz="quarter" idx="20" hasCustomPrompt="1"/>
          </p:nvPr>
        </p:nvSpPr>
        <p:spPr>
          <a:xfrm>
            <a:off x="4408487" y="6020375"/>
            <a:ext cx="4186238" cy="1533747"/>
          </a:xfrm>
        </p:spPr>
        <p:txBody>
          <a:bodyPr lIns="612000" rIns="612000" anchor="ctr" anchorCtr="0">
            <a:spAutoFit/>
          </a:bodyPr>
          <a:lstStyle>
            <a:lvl1pPr marL="0" indent="0">
              <a:lnSpc>
                <a:spcPct val="100000"/>
              </a:lnSpc>
              <a:buNone/>
              <a:defRPr sz="3100" kern="1200" baseline="0">
                <a:solidFill>
                  <a:schemeClr val="bg1"/>
                </a:solidFill>
                <a:latin typeface="Times New Roman" charset="0"/>
              </a:defRPr>
            </a:lvl1pPr>
            <a:lvl2pPr indent="0">
              <a:lnSpc>
                <a:spcPct val="100000"/>
              </a:lnSpc>
              <a:defRPr sz="3100" kern="1200" baseline="0">
                <a:latin typeface="Times New Roman" charset="0"/>
              </a:defRPr>
            </a:lvl2pPr>
            <a:lvl3pPr indent="0">
              <a:lnSpc>
                <a:spcPct val="100000"/>
              </a:lnSpc>
              <a:defRPr sz="3100" kern="1200" baseline="0">
                <a:latin typeface="Times New Roman" charset="0"/>
              </a:defRPr>
            </a:lvl3pPr>
            <a:lvl4pPr indent="0">
              <a:lnSpc>
                <a:spcPct val="100000"/>
              </a:lnSpc>
              <a:defRPr sz="3100" kern="1200" baseline="0">
                <a:latin typeface="Times New Roman" charset="0"/>
              </a:defRPr>
            </a:lvl4pPr>
            <a:lvl5pPr indent="0">
              <a:lnSpc>
                <a:spcPct val="100000"/>
              </a:lnSpc>
              <a:defRPr sz="3100" kern="1200" baseline="0">
                <a:latin typeface="Times New Roman" charset="0"/>
              </a:defRPr>
            </a:lvl5pPr>
          </a:lstStyle>
          <a:p>
            <a:pPr lvl="0"/>
            <a:r>
              <a:rPr lang="sv-SE" dirty="0" err="1"/>
              <a:t>Use</a:t>
            </a:r>
            <a:r>
              <a:rPr lang="sv-SE" dirty="0"/>
              <a:t> </a:t>
            </a:r>
            <a:r>
              <a:rPr lang="sv-SE" dirty="0" err="1"/>
              <a:t>this</a:t>
            </a:r>
            <a:r>
              <a:rPr lang="sv-SE" dirty="0"/>
              <a:t> template </a:t>
            </a:r>
            <a:r>
              <a:rPr lang="sv-SE" dirty="0" err="1"/>
              <a:t>when</a:t>
            </a:r>
            <a:r>
              <a:rPr lang="sv-SE" dirty="0"/>
              <a:t> </a:t>
            </a:r>
            <a:r>
              <a:rPr lang="sv-SE" dirty="0" err="1"/>
              <a:t>you</a:t>
            </a:r>
            <a:r>
              <a:rPr lang="sv-SE" dirty="0"/>
              <a:t> </a:t>
            </a:r>
            <a:r>
              <a:rPr lang="sv-SE" dirty="0" err="1"/>
              <a:t>need</a:t>
            </a:r>
            <a:r>
              <a:rPr lang="sv-SE" dirty="0"/>
              <a:t> text in a collage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age + text dark">
    <p:spTree>
      <p:nvGrpSpPr>
        <p:cNvPr id="1" name=""/>
        <p:cNvGrpSpPr/>
        <p:nvPr/>
      </p:nvGrpSpPr>
      <p:grpSpPr>
        <a:xfrm>
          <a:off x="0" y="0"/>
          <a:ext cx="0" cy="0"/>
          <a:chOff x="0" y="0"/>
          <a:chExt cx="0" cy="0"/>
        </a:xfrm>
      </p:grpSpPr>
      <p:sp>
        <p:nvSpPr>
          <p:cNvPr id="29" name="Platshållare för bild 3"/>
          <p:cNvSpPr>
            <a:spLocks noGrp="1"/>
          </p:cNvSpPr>
          <p:nvPr>
            <p:ph type="pic" sz="quarter" idx="10" hasCustomPrompt="1"/>
          </p:nvPr>
        </p:nvSpPr>
        <p:spPr>
          <a:xfrm>
            <a:off x="4405313" y="219075"/>
            <a:ext cx="4187825" cy="4657725"/>
          </a:xfrm>
        </p:spPr>
        <p:txBody>
          <a:bodyPr vert="horz"/>
          <a:lstStyle/>
          <a:p>
            <a:r>
              <a:rPr lang="sv-SE" dirty="0"/>
              <a:t>Image</a:t>
            </a:r>
          </a:p>
        </p:txBody>
      </p:sp>
      <p:sp>
        <p:nvSpPr>
          <p:cNvPr id="30" name="Platshållare för bild 3"/>
          <p:cNvSpPr>
            <a:spLocks noGrp="1"/>
          </p:cNvSpPr>
          <p:nvPr>
            <p:ph type="pic" sz="quarter" idx="11" hasCustomPrompt="1"/>
          </p:nvPr>
        </p:nvSpPr>
        <p:spPr>
          <a:xfrm>
            <a:off x="219076" y="219075"/>
            <a:ext cx="4186238" cy="4657725"/>
          </a:xfrm>
        </p:spPr>
        <p:txBody>
          <a:bodyPr vert="horz"/>
          <a:lstStyle/>
          <a:p>
            <a:r>
              <a:rPr lang="sv-SE" dirty="0"/>
              <a:t>Image</a:t>
            </a:r>
          </a:p>
        </p:txBody>
      </p:sp>
      <p:sp>
        <p:nvSpPr>
          <p:cNvPr id="31" name="Platshållare för bild 3"/>
          <p:cNvSpPr>
            <a:spLocks noGrp="1"/>
          </p:cNvSpPr>
          <p:nvPr>
            <p:ph type="pic" sz="quarter" idx="12" hasCustomPrompt="1"/>
          </p:nvPr>
        </p:nvSpPr>
        <p:spPr>
          <a:xfrm>
            <a:off x="8593137" y="219075"/>
            <a:ext cx="4187825" cy="4657725"/>
          </a:xfrm>
        </p:spPr>
        <p:txBody>
          <a:bodyPr vert="horz"/>
          <a:lstStyle/>
          <a:p>
            <a:r>
              <a:rPr lang="sv-SE" dirty="0"/>
              <a:t>Image</a:t>
            </a:r>
          </a:p>
        </p:txBody>
      </p:sp>
      <p:sp>
        <p:nvSpPr>
          <p:cNvPr id="32" name="Platshållare för bild 3"/>
          <p:cNvSpPr>
            <a:spLocks noGrp="1"/>
          </p:cNvSpPr>
          <p:nvPr>
            <p:ph type="pic" sz="quarter" idx="14" hasCustomPrompt="1"/>
          </p:nvPr>
        </p:nvSpPr>
        <p:spPr>
          <a:xfrm>
            <a:off x="219076" y="4876800"/>
            <a:ext cx="4186238" cy="4654550"/>
          </a:xfrm>
        </p:spPr>
        <p:txBody>
          <a:bodyPr vert="horz"/>
          <a:lstStyle/>
          <a:p>
            <a:r>
              <a:rPr lang="sv-SE" dirty="0"/>
              <a:t>Image</a:t>
            </a:r>
          </a:p>
        </p:txBody>
      </p:sp>
      <p:sp>
        <p:nvSpPr>
          <p:cNvPr id="33" name="Platshållare för bild 3"/>
          <p:cNvSpPr>
            <a:spLocks noGrp="1"/>
          </p:cNvSpPr>
          <p:nvPr>
            <p:ph type="pic" sz="quarter" idx="15" hasCustomPrompt="1"/>
          </p:nvPr>
        </p:nvSpPr>
        <p:spPr>
          <a:xfrm>
            <a:off x="8593137" y="4876800"/>
            <a:ext cx="4187825" cy="4654550"/>
          </a:xfrm>
        </p:spPr>
        <p:txBody>
          <a:bodyPr vert="horz"/>
          <a:lstStyle/>
          <a:p>
            <a:r>
              <a:rPr lang="sv-SE" dirty="0"/>
              <a:t>Image</a:t>
            </a:r>
          </a:p>
        </p:txBody>
      </p:sp>
      <p:sp>
        <p:nvSpPr>
          <p:cNvPr id="34" name="Rektangel 33"/>
          <p:cNvSpPr/>
          <p:nvPr userDrawn="1"/>
        </p:nvSpPr>
        <p:spPr>
          <a:xfrm>
            <a:off x="4405312" y="4876800"/>
            <a:ext cx="4192585" cy="465455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35" name="Platshållare för text 2"/>
          <p:cNvSpPr>
            <a:spLocks noGrp="1"/>
          </p:cNvSpPr>
          <p:nvPr>
            <p:ph type="body" sz="quarter" idx="20" hasCustomPrompt="1"/>
          </p:nvPr>
        </p:nvSpPr>
        <p:spPr>
          <a:xfrm>
            <a:off x="4408487" y="6020375"/>
            <a:ext cx="4186238" cy="1533747"/>
          </a:xfrm>
        </p:spPr>
        <p:txBody>
          <a:bodyPr lIns="612000" rIns="612000" anchor="ctr" anchorCtr="0">
            <a:spAutoFit/>
          </a:bodyPr>
          <a:lstStyle>
            <a:lvl1pPr marL="0" indent="0">
              <a:lnSpc>
                <a:spcPct val="100000"/>
              </a:lnSpc>
              <a:buNone/>
              <a:defRPr sz="3100" kern="1200" baseline="0">
                <a:solidFill>
                  <a:schemeClr val="bg1"/>
                </a:solidFill>
                <a:latin typeface="Times New Roman" charset="0"/>
              </a:defRPr>
            </a:lvl1pPr>
            <a:lvl2pPr indent="0">
              <a:lnSpc>
                <a:spcPct val="100000"/>
              </a:lnSpc>
              <a:defRPr sz="3100" kern="1200" baseline="0">
                <a:latin typeface="Times New Roman" charset="0"/>
              </a:defRPr>
            </a:lvl2pPr>
            <a:lvl3pPr indent="0">
              <a:lnSpc>
                <a:spcPct val="100000"/>
              </a:lnSpc>
              <a:defRPr sz="3100" kern="1200" baseline="0">
                <a:latin typeface="Times New Roman" charset="0"/>
              </a:defRPr>
            </a:lvl3pPr>
            <a:lvl4pPr indent="0">
              <a:lnSpc>
                <a:spcPct val="100000"/>
              </a:lnSpc>
              <a:defRPr sz="3100" kern="1200" baseline="0">
                <a:latin typeface="Times New Roman" charset="0"/>
              </a:defRPr>
            </a:lvl4pPr>
            <a:lvl5pPr indent="0">
              <a:lnSpc>
                <a:spcPct val="100000"/>
              </a:lnSpc>
              <a:defRPr sz="3100" kern="1200" baseline="0">
                <a:latin typeface="Times New Roman" charset="0"/>
              </a:defRPr>
            </a:lvl5pPr>
          </a:lstStyle>
          <a:p>
            <a:pPr lvl="0"/>
            <a:r>
              <a:rPr lang="sv-SE" dirty="0" err="1"/>
              <a:t>Use</a:t>
            </a:r>
            <a:r>
              <a:rPr lang="sv-SE" dirty="0"/>
              <a:t> </a:t>
            </a:r>
            <a:r>
              <a:rPr lang="sv-SE" dirty="0" err="1"/>
              <a:t>this</a:t>
            </a:r>
            <a:r>
              <a:rPr lang="sv-SE" dirty="0"/>
              <a:t> template </a:t>
            </a:r>
            <a:r>
              <a:rPr lang="sv-SE" dirty="0" err="1"/>
              <a:t>when</a:t>
            </a:r>
            <a:r>
              <a:rPr lang="sv-SE" dirty="0"/>
              <a:t> </a:t>
            </a:r>
            <a:r>
              <a:rPr lang="sv-SE" dirty="0" err="1"/>
              <a:t>you</a:t>
            </a:r>
            <a:r>
              <a:rPr lang="sv-SE" dirty="0"/>
              <a:t> </a:t>
            </a:r>
            <a:r>
              <a:rPr lang="sv-SE" dirty="0" err="1"/>
              <a:t>need</a:t>
            </a:r>
            <a:r>
              <a:rPr lang="sv-SE" dirty="0"/>
              <a:t> text in a collage</a:t>
            </a:r>
          </a:p>
        </p:txBody>
      </p:sp>
    </p:spTree>
    <p:extLst>
      <p:ext uri="{BB962C8B-B14F-4D97-AF65-F5344CB8AC3E}">
        <p14:creationId xmlns:p14="http://schemas.microsoft.com/office/powerpoint/2010/main" val="115360543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69429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1053389" y="3960142"/>
            <a:ext cx="5357978" cy="4626187"/>
          </a:xfrm>
        </p:spPr>
        <p:txBody>
          <a:bodyPr/>
          <a:lstStyle>
            <a:lvl1pPr>
              <a:defRPr sz="2560"/>
            </a:lvl1pPr>
            <a:lvl2pPr>
              <a:defRPr sz="2560"/>
            </a:lvl2pPr>
            <a:lvl3pPr>
              <a:defRPr sz="2560"/>
            </a:lvl3pPr>
            <a:lvl4pPr>
              <a:defRPr sz="2560"/>
            </a:lvl4pPr>
            <a:lvl5pPr>
              <a:defRPr sz="2560"/>
            </a:lvl5pPr>
            <a:lvl6pPr marL="2767992" indent="-322858">
              <a:defRPr sz="2276"/>
            </a:lvl6pPr>
            <a:lvl7pPr marL="3090850" indent="-322858">
              <a:defRPr sz="2276"/>
            </a:lvl7pPr>
            <a:lvl8pPr marL="3411450" indent="-322858">
              <a:defRPr sz="2276"/>
            </a:lvl8pPr>
            <a:lvl9pPr marL="3734306" indent="-322858">
              <a:defRPr sz="227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 name="Content Placeholder 3"/>
          <p:cNvSpPr>
            <a:spLocks noGrp="1"/>
          </p:cNvSpPr>
          <p:nvPr>
            <p:ph sz="half" idx="2"/>
          </p:nvPr>
        </p:nvSpPr>
        <p:spPr>
          <a:xfrm>
            <a:off x="6591649" y="3960142"/>
            <a:ext cx="5357978" cy="4626187"/>
          </a:xfrm>
        </p:spPr>
        <p:txBody>
          <a:bodyPr/>
          <a:lstStyle>
            <a:lvl1pPr>
              <a:defRPr sz="2560"/>
            </a:lvl1pPr>
            <a:lvl2pPr>
              <a:defRPr sz="2560"/>
            </a:lvl2pPr>
            <a:lvl3pPr>
              <a:defRPr sz="2560"/>
            </a:lvl3pPr>
            <a:lvl4pPr>
              <a:defRPr sz="2560"/>
            </a:lvl4pPr>
            <a:lvl5pPr>
              <a:defRPr sz="2560"/>
            </a:lvl5pPr>
            <a:lvl6pPr marL="2767992" indent="-322858">
              <a:tabLst/>
              <a:defRPr sz="2276"/>
            </a:lvl6pPr>
            <a:lvl7pPr marL="3090850" indent="-322858">
              <a:tabLst/>
              <a:defRPr sz="2276"/>
            </a:lvl7pPr>
            <a:lvl8pPr marL="3411450" indent="-322858">
              <a:tabLst/>
              <a:defRPr sz="2276"/>
            </a:lvl8pPr>
            <a:lvl9pPr marL="3734306" indent="-322858">
              <a:tabLst/>
              <a:defRPr sz="227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5" name="Date Placeholder 4"/>
          <p:cNvSpPr>
            <a:spLocks noGrp="1"/>
          </p:cNvSpPr>
          <p:nvPr>
            <p:ph type="dt" sz="half" idx="10"/>
          </p:nvPr>
        </p:nvSpPr>
        <p:spPr/>
        <p:txBody>
          <a:bodyPr/>
          <a:lstStyle/>
          <a:p>
            <a:fld id="{DC2FCB68-4792-174A-BE61-99B014C69829}" type="datetimeFigureOut">
              <a:rPr lang="sv-SE" smtClean="0"/>
              <a:t>2020-12-03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A61B63-5051-8147-B385-99F2A1B97B01}" type="slidenum">
              <a:rPr lang="sv-SE" smtClean="0"/>
              <a:t>‹#›</a:t>
            </a:fld>
            <a:endParaRPr lang="sv-SE"/>
          </a:p>
        </p:txBody>
      </p:sp>
    </p:spTree>
    <p:extLst>
      <p:ext uri="{BB962C8B-B14F-4D97-AF65-F5344CB8AC3E}">
        <p14:creationId xmlns:p14="http://schemas.microsoft.com/office/powerpoint/2010/main" val="3594160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idx="1"/>
          </p:nvPr>
        </p:nvSpPr>
        <p:spPr/>
        <p:txBody>
          <a:bodyPr/>
          <a:lstStyle>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 name="Date Placeholder 3"/>
          <p:cNvSpPr>
            <a:spLocks noGrp="1"/>
          </p:cNvSpPr>
          <p:nvPr>
            <p:ph type="dt" sz="half" idx="10"/>
          </p:nvPr>
        </p:nvSpPr>
        <p:spPr/>
        <p:txBody>
          <a:bodyPr/>
          <a:lstStyle/>
          <a:p>
            <a:fld id="{DC2FCB68-4792-174A-BE61-99B014C69829}" type="datetimeFigureOut">
              <a:rPr lang="sv-SE" smtClean="0"/>
              <a:t>2020-12-03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A61B63-5051-8147-B385-99F2A1B97B01}" type="slidenum">
              <a:rPr lang="sv-SE" smtClean="0"/>
              <a:t>‹#›</a:t>
            </a:fld>
            <a:endParaRPr lang="sv-SE"/>
          </a:p>
        </p:txBody>
      </p:sp>
    </p:spTree>
    <p:extLst>
      <p:ext uri="{BB962C8B-B14F-4D97-AF65-F5344CB8AC3E}">
        <p14:creationId xmlns:p14="http://schemas.microsoft.com/office/powerpoint/2010/main" val="167549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2 two lines">
    <p:spTree>
      <p:nvGrpSpPr>
        <p:cNvPr id="1" name=""/>
        <p:cNvGrpSpPr/>
        <p:nvPr/>
      </p:nvGrpSpPr>
      <p:grpSpPr>
        <a:xfrm>
          <a:off x="0" y="0"/>
          <a:ext cx="0" cy="0"/>
          <a:chOff x="0" y="0"/>
          <a:chExt cx="0" cy="0"/>
        </a:xfrm>
      </p:grpSpPr>
      <p:pic>
        <p:nvPicPr>
          <p:cNvPr id="10" name="Bildobjekt 9"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11"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ktangel 2"/>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2" name="Bildobjekt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4529" y="502489"/>
            <a:ext cx="948900" cy="1266889"/>
          </a:xfrm>
          <a:prstGeom prst="rect">
            <a:avLst/>
          </a:prstGeom>
        </p:spPr>
      </p:pic>
      <p:sp>
        <p:nvSpPr>
          <p:cNvPr id="15" name="Shape 124"/>
          <p:cNvSpPr>
            <a:spLocks noGrp="1"/>
          </p:cNvSpPr>
          <p:nvPr>
            <p:ph type="title" hasCustomPrompt="1"/>
          </p:nvPr>
        </p:nvSpPr>
        <p:spPr>
          <a:xfrm>
            <a:off x="5951862" y="2281602"/>
            <a:ext cx="6562831" cy="1405283"/>
          </a:xfrm>
          <a:prstGeom prst="rect">
            <a:avLst/>
          </a:prstGeom>
        </p:spPr>
        <p:txBody>
          <a:bodyPr wrap="square" anchor="t" anchorCtr="0">
            <a:noAutofit/>
          </a:bodyPr>
          <a:lstStyle>
            <a:lvl1pPr>
              <a:defRPr sz="4100" baseline="0">
                <a:solidFill>
                  <a:schemeClr val="accent1"/>
                </a:solidFill>
              </a:defRPr>
            </a:lvl1pPr>
          </a:lstStyle>
          <a:p>
            <a:r>
              <a:rPr lang="sv-SE" sz="4400" dirty="0" err="1">
                <a:solidFill>
                  <a:srgbClr val="9C610B"/>
                </a:solidFill>
                <a:latin typeface="Times New Roman"/>
                <a:cs typeface="Times New Roman"/>
              </a:rPr>
              <a:t>Title</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slide</a:t>
            </a:r>
            <a:r>
              <a:rPr lang="sv-SE" sz="4400" dirty="0">
                <a:solidFill>
                  <a:srgbClr val="9C610B"/>
                </a:solidFill>
                <a:latin typeface="Times New Roman"/>
                <a:cs typeface="Times New Roman"/>
              </a:rPr>
              <a:t> for </a:t>
            </a:r>
            <a:r>
              <a:rPr lang="sv-SE" sz="4400" dirty="0" err="1">
                <a:solidFill>
                  <a:srgbClr val="9C610B"/>
                </a:solidFill>
                <a:latin typeface="Times New Roman"/>
                <a:cs typeface="Times New Roman"/>
              </a:rPr>
              <a:t>longer</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headline</a:t>
            </a:r>
            <a:endParaRPr sz="4400" dirty="0">
              <a:solidFill>
                <a:srgbClr val="9C610B"/>
              </a:solidFill>
              <a:latin typeface="Times New Roman"/>
              <a:cs typeface="Times New Roman"/>
            </a:endParaRPr>
          </a:p>
        </p:txBody>
      </p:sp>
      <p:cxnSp>
        <p:nvCxnSpPr>
          <p:cNvPr id="16" name="Rak 15"/>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13" name="Bildobjekt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31527184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7449"/>
            <a:ext cx="12564076" cy="9320761"/>
          </a:xfrm>
          <a:prstGeom prst="rect">
            <a:avLst/>
          </a:prstGeom>
        </p:spPr>
      </p:pic>
      <p:pic>
        <p:nvPicPr>
          <p:cNvPr id="21" name="Bildobjekt 20"/>
          <p:cNvPicPr>
            <a:picLocks noChangeAspect="1"/>
          </p:cNvPicPr>
          <p:nvPr userDrawn="1"/>
        </p:nvPicPr>
        <p:blipFill>
          <a:blip r:embed="rId3"/>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err="1">
                <a:solidFill>
                  <a:srgbClr val="9C610B"/>
                </a:solidFill>
                <a:latin typeface="Times New Roman"/>
                <a:cs typeface="Times New Roman"/>
              </a:rPr>
              <a:t>Add</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title</a:t>
            </a:r>
            <a:endParaRPr sz="4400" dirty="0">
              <a:solidFill>
                <a:srgbClr val="9C610B"/>
              </a:solidFill>
              <a:latin typeface="Times New Roman"/>
              <a:cs typeface="Times New Roman"/>
            </a:endParaRPr>
          </a:p>
        </p:txBody>
      </p:sp>
      <p:cxnSp>
        <p:nvCxnSpPr>
          <p:cNvPr id="23" name="Rak 22"/>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9" name="Bildobjekt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0" name="Bildobjekt 9">
            <a:extLst>
              <a:ext uri="{FF2B5EF4-FFF2-40B4-BE49-F238E27FC236}">
                <a16:creationId xmlns:a16="http://schemas.microsoft.com/office/drawing/2014/main" id="{D4180546-6FE8-2A4F-8320-3DFBF64806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4529" y="502489"/>
            <a:ext cx="948900" cy="1266889"/>
          </a:xfrm>
          <a:prstGeom prst="rect">
            <a:avLst/>
          </a:prstGeom>
        </p:spPr>
      </p:pic>
    </p:spTree>
    <p:extLst>
      <p:ext uri="{BB962C8B-B14F-4D97-AF65-F5344CB8AC3E}">
        <p14:creationId xmlns:p14="http://schemas.microsoft.com/office/powerpoint/2010/main" val="32175223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3 two lines">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7449"/>
            <a:ext cx="12564076" cy="9320761"/>
          </a:xfrm>
          <a:prstGeom prst="rect">
            <a:avLst/>
          </a:prstGeom>
        </p:spPr>
      </p:pic>
      <p:sp>
        <p:nvSpPr>
          <p:cNvPr id="10" name="Rektangel 9"/>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24"/>
          <p:cNvSpPr>
            <a:spLocks noGrp="1"/>
          </p:cNvSpPr>
          <p:nvPr>
            <p:ph type="title" hasCustomPrompt="1"/>
          </p:nvPr>
        </p:nvSpPr>
        <p:spPr>
          <a:xfrm>
            <a:off x="5951862" y="2281602"/>
            <a:ext cx="6562831" cy="1405283"/>
          </a:xfrm>
          <a:prstGeom prst="rect">
            <a:avLst/>
          </a:prstGeom>
        </p:spPr>
        <p:txBody>
          <a:bodyPr wrap="square" anchor="t" anchorCtr="0">
            <a:noAutofit/>
          </a:bodyPr>
          <a:lstStyle>
            <a:lvl1pPr>
              <a:defRPr sz="4800" b="0" i="0" dirty="0">
                <a:solidFill>
                  <a:schemeClr val="accent1"/>
                </a:solidFill>
                <a:latin typeface="Times New Roman" charset="0"/>
                <a:ea typeface="Times New Roman" charset="0"/>
                <a:cs typeface="Times New Roman" charset="0"/>
              </a:defRPr>
            </a:lvl1pPr>
          </a:lstStyle>
          <a:p>
            <a:r>
              <a:rPr lang="sv-SE" sz="4400" dirty="0" err="1">
                <a:solidFill>
                  <a:srgbClr val="9C610B"/>
                </a:solidFill>
                <a:latin typeface="Times New Roman"/>
                <a:cs typeface="Times New Roman"/>
              </a:rPr>
              <a:t>Title</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slide</a:t>
            </a:r>
            <a:r>
              <a:rPr lang="sv-SE" sz="4400" dirty="0">
                <a:solidFill>
                  <a:srgbClr val="9C610B"/>
                </a:solidFill>
                <a:latin typeface="Times New Roman"/>
                <a:cs typeface="Times New Roman"/>
              </a:rPr>
              <a:t> for </a:t>
            </a:r>
            <a:r>
              <a:rPr lang="sv-SE" sz="4400" dirty="0" err="1">
                <a:solidFill>
                  <a:srgbClr val="9C610B"/>
                </a:solidFill>
                <a:latin typeface="Times New Roman"/>
                <a:cs typeface="Times New Roman"/>
              </a:rPr>
              <a:t>longer</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headline</a:t>
            </a:r>
            <a:endParaRPr sz="4400" dirty="0">
              <a:solidFill>
                <a:srgbClr val="9C610B"/>
              </a:solidFill>
              <a:latin typeface="Times New Roman"/>
              <a:cs typeface="Times New Roman"/>
            </a:endParaRPr>
          </a:p>
        </p:txBody>
      </p:sp>
      <p:cxnSp>
        <p:nvCxnSpPr>
          <p:cNvPr id="12" name="Rak 11"/>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3"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9" name="Bildobjekt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4" name="Bildobjekt 13">
            <a:extLst>
              <a:ext uri="{FF2B5EF4-FFF2-40B4-BE49-F238E27FC236}">
                <a16:creationId xmlns:a16="http://schemas.microsoft.com/office/drawing/2014/main" id="{EB6BBE48-5393-B247-859E-648DC4BAC5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4529" y="502489"/>
            <a:ext cx="948900" cy="1266889"/>
          </a:xfrm>
          <a:prstGeom prst="rect">
            <a:avLst/>
          </a:prstGeom>
        </p:spPr>
      </p:pic>
    </p:spTree>
    <p:extLst>
      <p:ext uri="{BB962C8B-B14F-4D97-AF65-F5344CB8AC3E}">
        <p14:creationId xmlns:p14="http://schemas.microsoft.com/office/powerpoint/2010/main" val="26428791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4">
    <p:spTree>
      <p:nvGrpSpPr>
        <p:cNvPr id="1" name=""/>
        <p:cNvGrpSpPr/>
        <p:nvPr/>
      </p:nvGrpSpPr>
      <p:grpSpPr>
        <a:xfrm>
          <a:off x="0" y="0"/>
          <a:ext cx="0" cy="0"/>
          <a:chOff x="0" y="0"/>
          <a:chExt cx="0" cy="0"/>
        </a:xfrm>
      </p:grpSpPr>
      <p:pic>
        <p:nvPicPr>
          <p:cNvPr id="10" name="Bildobjekt 9" descr="universitetshuset_ginko_4.jpg"/>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20512" y="217449"/>
            <a:ext cx="12564076" cy="9347480"/>
          </a:xfrm>
          <a:prstGeom prst="rect">
            <a:avLst/>
          </a:prstGeom>
        </p:spPr>
      </p:pic>
      <p:pic>
        <p:nvPicPr>
          <p:cNvPr id="21" name="Bildobjekt 20"/>
          <p:cNvPicPr>
            <a:picLocks noChangeAspect="1"/>
          </p:cNvPicPr>
          <p:nvPr userDrawn="1"/>
        </p:nvPicPr>
        <p:blipFill>
          <a:blip r:embed="rId3"/>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err="1">
                <a:solidFill>
                  <a:srgbClr val="9C610B"/>
                </a:solidFill>
                <a:latin typeface="Times New Roman"/>
                <a:cs typeface="Times New Roman"/>
              </a:rPr>
              <a:t>Add</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title</a:t>
            </a:r>
            <a:endParaRPr sz="4400" dirty="0">
              <a:solidFill>
                <a:srgbClr val="9C610B"/>
              </a:solidFill>
              <a:latin typeface="Times New Roman"/>
              <a:cs typeface="Times New Roman"/>
            </a:endParaRPr>
          </a:p>
        </p:txBody>
      </p:sp>
      <p:cxnSp>
        <p:nvCxnSpPr>
          <p:cNvPr id="23" name="Rak 22"/>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12" name="Bildobjekt 11" descr="Dubbellogotyp-LU350-ENG-neg.png"/>
          <p:cNvPicPr>
            <a:picLocks noChangeAspect="1"/>
          </p:cNvPicPr>
          <p:nvPr userDrawn="1"/>
        </p:nvPicPr>
        <p:blipFill rotWithShape="1">
          <a:blip r:embed="rId4" cstate="screen">
            <a:extLst>
              <a:ext uri="{28A0092B-C50C-407E-A947-70E740481C1C}">
                <a14:useLocalDpi xmlns:a14="http://schemas.microsoft.com/office/drawing/2010/main"/>
              </a:ext>
            </a:extLst>
          </a:blip>
          <a:srcRect r="52609"/>
          <a:stretch/>
        </p:blipFill>
        <p:spPr>
          <a:xfrm>
            <a:off x="624529" y="417261"/>
            <a:ext cx="1011231" cy="1375532"/>
          </a:xfrm>
          <a:prstGeom prst="rect">
            <a:avLst/>
          </a:prstGeom>
        </p:spPr>
      </p:pic>
      <p:pic>
        <p:nvPicPr>
          <p:cNvPr id="9" name="Bildobjekt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90797842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v4 two lines">
    <p:spTree>
      <p:nvGrpSpPr>
        <p:cNvPr id="1" name=""/>
        <p:cNvGrpSpPr/>
        <p:nvPr/>
      </p:nvGrpSpPr>
      <p:grpSpPr>
        <a:xfrm>
          <a:off x="0" y="0"/>
          <a:ext cx="0" cy="0"/>
          <a:chOff x="0" y="0"/>
          <a:chExt cx="0" cy="0"/>
        </a:xfrm>
      </p:grpSpPr>
      <p:pic>
        <p:nvPicPr>
          <p:cNvPr id="10" name="Bildobjekt 9" descr="universitetshuset_ginko_4.jpg"/>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20512" y="217449"/>
            <a:ext cx="12564076" cy="9347480"/>
          </a:xfrm>
          <a:prstGeom prst="rect">
            <a:avLst/>
          </a:prstGeom>
        </p:spPr>
      </p:pic>
      <p:pic>
        <p:nvPicPr>
          <p:cNvPr id="12" name="Bildobjekt 11" descr="Dubbellogotyp-LU350-ENG-neg.png"/>
          <p:cNvPicPr>
            <a:picLocks noChangeAspect="1"/>
          </p:cNvPicPr>
          <p:nvPr userDrawn="1"/>
        </p:nvPicPr>
        <p:blipFill rotWithShape="1">
          <a:blip r:embed="rId3" cstate="screen">
            <a:extLst>
              <a:ext uri="{28A0092B-C50C-407E-A947-70E740481C1C}">
                <a14:useLocalDpi xmlns:a14="http://schemas.microsoft.com/office/drawing/2010/main"/>
              </a:ext>
            </a:extLst>
          </a:blip>
          <a:srcRect r="50704"/>
          <a:stretch/>
        </p:blipFill>
        <p:spPr>
          <a:xfrm>
            <a:off x="624529" y="417261"/>
            <a:ext cx="1051871" cy="1375532"/>
          </a:xfrm>
          <a:prstGeom prst="rect">
            <a:avLst/>
          </a:prstGeom>
        </p:spPr>
      </p:pic>
      <p:sp>
        <p:nvSpPr>
          <p:cNvPr id="9" name="Rektangel 8"/>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24"/>
          <p:cNvSpPr>
            <a:spLocks noGrp="1"/>
          </p:cNvSpPr>
          <p:nvPr>
            <p:ph type="title" hasCustomPrompt="1"/>
          </p:nvPr>
        </p:nvSpPr>
        <p:spPr>
          <a:xfrm>
            <a:off x="5951862" y="2281602"/>
            <a:ext cx="6562831" cy="1405283"/>
          </a:xfrm>
          <a:prstGeom prst="rect">
            <a:avLst/>
          </a:prstGeom>
        </p:spPr>
        <p:txBody>
          <a:bodyPr wrap="square" bIns="50400" anchor="t" anchorCtr="0">
            <a:noAutofit/>
          </a:bodyPr>
          <a:lstStyle>
            <a:lvl1pPr>
              <a:defRPr sz="4100" baseline="0">
                <a:solidFill>
                  <a:schemeClr val="accent1"/>
                </a:solidFill>
              </a:defRPr>
            </a:lvl1pPr>
          </a:lstStyle>
          <a:p>
            <a:r>
              <a:rPr lang="sv-SE" sz="4400" dirty="0" err="1">
                <a:solidFill>
                  <a:srgbClr val="9C610B"/>
                </a:solidFill>
                <a:latin typeface="Times New Roman"/>
                <a:cs typeface="Times New Roman"/>
              </a:rPr>
              <a:t>Title</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slide</a:t>
            </a:r>
            <a:r>
              <a:rPr lang="sv-SE" sz="4400" dirty="0">
                <a:solidFill>
                  <a:srgbClr val="9C610B"/>
                </a:solidFill>
                <a:latin typeface="Times New Roman"/>
                <a:cs typeface="Times New Roman"/>
              </a:rPr>
              <a:t> for </a:t>
            </a:r>
            <a:r>
              <a:rPr lang="sv-SE" sz="4400" dirty="0" err="1">
                <a:solidFill>
                  <a:srgbClr val="9C610B"/>
                </a:solidFill>
                <a:latin typeface="Times New Roman"/>
                <a:cs typeface="Times New Roman"/>
              </a:rPr>
              <a:t>longer</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headline</a:t>
            </a:r>
            <a:endParaRPr sz="4400" dirty="0">
              <a:solidFill>
                <a:srgbClr val="9C610B"/>
              </a:solidFill>
              <a:latin typeface="Times New Roman"/>
              <a:cs typeface="Times New Roman"/>
            </a:endParaRPr>
          </a:p>
        </p:txBody>
      </p:sp>
      <p:cxnSp>
        <p:nvCxnSpPr>
          <p:cNvPr id="13" name="Rak 12"/>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5"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16" name="Bildobjekt 1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34345794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v5">
    <p:spTree>
      <p:nvGrpSpPr>
        <p:cNvPr id="1" name=""/>
        <p:cNvGrpSpPr/>
        <p:nvPr/>
      </p:nvGrpSpPr>
      <p:grpSpPr>
        <a:xfrm>
          <a:off x="0" y="0"/>
          <a:ext cx="0" cy="0"/>
          <a:chOff x="0" y="0"/>
          <a:chExt cx="0" cy="0"/>
        </a:xfrm>
      </p:grpSpPr>
      <p:pic>
        <p:nvPicPr>
          <p:cNvPr id="10" name="Bildobjekt 9" descr="_DSC7609©Ruona 1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7449"/>
            <a:ext cx="12564077" cy="9320761"/>
          </a:xfrm>
          <a:prstGeom prst="rect">
            <a:avLst/>
          </a:prstGeom>
        </p:spPr>
      </p:pic>
      <p:pic>
        <p:nvPicPr>
          <p:cNvPr id="21" name="Bildobjekt 20"/>
          <p:cNvPicPr>
            <a:picLocks noChangeAspect="1"/>
          </p:cNvPicPr>
          <p:nvPr userDrawn="1"/>
        </p:nvPicPr>
        <p:blipFill>
          <a:blip r:embed="rId3"/>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err="1">
                <a:solidFill>
                  <a:srgbClr val="9C610B"/>
                </a:solidFill>
                <a:latin typeface="Times New Roman"/>
                <a:cs typeface="Times New Roman"/>
              </a:rPr>
              <a:t>Add</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title</a:t>
            </a:r>
            <a:endParaRPr sz="4400" dirty="0">
              <a:solidFill>
                <a:srgbClr val="9C610B"/>
              </a:solidFill>
              <a:latin typeface="Times New Roman"/>
              <a:cs typeface="Times New Roman"/>
            </a:endParaRPr>
          </a:p>
        </p:txBody>
      </p:sp>
      <p:cxnSp>
        <p:nvCxnSpPr>
          <p:cNvPr id="23" name="Rak 22"/>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9" name="Bildobjekt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1" name="Bildobjekt 10">
            <a:extLst>
              <a:ext uri="{FF2B5EF4-FFF2-40B4-BE49-F238E27FC236}">
                <a16:creationId xmlns:a16="http://schemas.microsoft.com/office/drawing/2014/main" id="{3D0FCC28-6227-3F48-965E-07AD913B34C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4529" y="502489"/>
            <a:ext cx="948900" cy="1266889"/>
          </a:xfrm>
          <a:prstGeom prst="rect">
            <a:avLst/>
          </a:prstGeom>
        </p:spPr>
      </p:pic>
    </p:spTree>
    <p:extLst>
      <p:ext uri="{BB962C8B-B14F-4D97-AF65-F5344CB8AC3E}">
        <p14:creationId xmlns:p14="http://schemas.microsoft.com/office/powerpoint/2010/main" val="26861674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v5 two lines">
    <p:spTree>
      <p:nvGrpSpPr>
        <p:cNvPr id="1" name=""/>
        <p:cNvGrpSpPr/>
        <p:nvPr/>
      </p:nvGrpSpPr>
      <p:grpSpPr>
        <a:xfrm>
          <a:off x="0" y="0"/>
          <a:ext cx="0" cy="0"/>
          <a:chOff x="0" y="0"/>
          <a:chExt cx="0" cy="0"/>
        </a:xfrm>
      </p:grpSpPr>
      <p:pic>
        <p:nvPicPr>
          <p:cNvPr id="10" name="Bildobjekt 9" descr="_DSC7609©Ruona 1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7449"/>
            <a:ext cx="12564077" cy="9320761"/>
          </a:xfrm>
          <a:prstGeom prst="rect">
            <a:avLst/>
          </a:prstGeom>
        </p:spPr>
      </p:pic>
      <p:sp>
        <p:nvSpPr>
          <p:cNvPr id="9" name="Rektangel 8"/>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24"/>
          <p:cNvSpPr>
            <a:spLocks noGrp="1"/>
          </p:cNvSpPr>
          <p:nvPr>
            <p:ph type="title" hasCustomPrompt="1"/>
          </p:nvPr>
        </p:nvSpPr>
        <p:spPr>
          <a:xfrm>
            <a:off x="5951862" y="2281602"/>
            <a:ext cx="6562831" cy="1405283"/>
          </a:xfrm>
          <a:prstGeom prst="rect">
            <a:avLst/>
          </a:prstGeom>
        </p:spPr>
        <p:txBody>
          <a:bodyPr wrap="square" bIns="50400" anchor="t" anchorCtr="0">
            <a:noAutofit/>
          </a:bodyPr>
          <a:lstStyle>
            <a:lvl1pPr>
              <a:defRPr sz="4100" baseline="0">
                <a:solidFill>
                  <a:schemeClr val="accent1"/>
                </a:solidFill>
              </a:defRPr>
            </a:lvl1pPr>
          </a:lstStyle>
          <a:p>
            <a:r>
              <a:rPr lang="sv-SE" sz="4400" dirty="0" err="1">
                <a:solidFill>
                  <a:srgbClr val="9C610B"/>
                </a:solidFill>
                <a:latin typeface="Times New Roman"/>
                <a:cs typeface="Times New Roman"/>
              </a:rPr>
              <a:t>Title</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slide</a:t>
            </a:r>
            <a:r>
              <a:rPr lang="sv-SE" sz="4400" dirty="0">
                <a:solidFill>
                  <a:srgbClr val="9C610B"/>
                </a:solidFill>
                <a:latin typeface="Times New Roman"/>
                <a:cs typeface="Times New Roman"/>
              </a:rPr>
              <a:t> for </a:t>
            </a:r>
            <a:r>
              <a:rPr lang="sv-SE" sz="4400" dirty="0" err="1">
                <a:solidFill>
                  <a:srgbClr val="9C610B"/>
                </a:solidFill>
                <a:latin typeface="Times New Roman"/>
                <a:cs typeface="Times New Roman"/>
              </a:rPr>
              <a:t>longer</a:t>
            </a:r>
            <a:r>
              <a:rPr lang="sv-SE" sz="4400" dirty="0">
                <a:solidFill>
                  <a:srgbClr val="9C610B"/>
                </a:solidFill>
                <a:latin typeface="Times New Roman"/>
                <a:cs typeface="Times New Roman"/>
              </a:rPr>
              <a:t> </a:t>
            </a:r>
            <a:r>
              <a:rPr lang="sv-SE" sz="4400" dirty="0" err="1">
                <a:solidFill>
                  <a:srgbClr val="9C610B"/>
                </a:solidFill>
                <a:latin typeface="Times New Roman"/>
                <a:cs typeface="Times New Roman"/>
              </a:rPr>
              <a:t>headline</a:t>
            </a:r>
            <a:endParaRPr sz="4400" dirty="0">
              <a:solidFill>
                <a:srgbClr val="9C610B"/>
              </a:solidFill>
              <a:latin typeface="Times New Roman"/>
              <a:cs typeface="Times New Roman"/>
            </a:endParaRPr>
          </a:p>
        </p:txBody>
      </p:sp>
      <p:cxnSp>
        <p:nvCxnSpPr>
          <p:cNvPr id="12" name="Rak 11"/>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3"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err="1"/>
              <a:t>Add</a:t>
            </a:r>
            <a:r>
              <a:rPr lang="sv-SE" dirty="0"/>
              <a:t> </a:t>
            </a:r>
            <a:r>
              <a:rPr lang="sv-SE" dirty="0" err="1"/>
              <a:t>subtitle</a:t>
            </a:r>
            <a:endParaRPr lang="sv-SE" dirty="0"/>
          </a:p>
        </p:txBody>
      </p:sp>
      <p:pic>
        <p:nvPicPr>
          <p:cNvPr id="15" name="Bildobjekt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6" name="Bildobjekt 15">
            <a:extLst>
              <a:ext uri="{FF2B5EF4-FFF2-40B4-BE49-F238E27FC236}">
                <a16:creationId xmlns:a16="http://schemas.microsoft.com/office/drawing/2014/main" id="{29A86FFF-6F0F-4D45-A4CD-409D6D39AC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4529" y="502489"/>
            <a:ext cx="948900" cy="1266889"/>
          </a:xfrm>
          <a:prstGeom prst="rect">
            <a:avLst/>
          </a:prstGeom>
        </p:spPr>
      </p:pic>
    </p:spTree>
    <p:extLst>
      <p:ext uri="{BB962C8B-B14F-4D97-AF65-F5344CB8AC3E}">
        <p14:creationId xmlns:p14="http://schemas.microsoft.com/office/powerpoint/2010/main" val="135522673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800000" y="1080000"/>
            <a:ext cx="9360000" cy="2286000"/>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360000" anchor="b" anchorCtr="0">
            <a:noAutofit/>
          </a:bodyPr>
          <a:lstStyle/>
          <a:p>
            <a:r>
              <a:rPr lang="sv-SE" dirty="0" err="1"/>
              <a:t>Headline</a:t>
            </a:r>
            <a:endParaRPr dirty="0"/>
          </a:p>
        </p:txBody>
      </p:sp>
      <p:sp>
        <p:nvSpPr>
          <p:cNvPr id="3" name="Shape 3"/>
          <p:cNvSpPr>
            <a:spLocks noGrp="1"/>
          </p:cNvSpPr>
          <p:nvPr>
            <p:ph type="body" idx="1"/>
          </p:nvPr>
        </p:nvSpPr>
        <p:spPr>
          <a:xfrm>
            <a:off x="1800000" y="3380400"/>
            <a:ext cx="9360000" cy="5837172"/>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chor="t">
            <a:normAutofit/>
          </a:bodyPr>
          <a:lstStyle/>
          <a:p>
            <a:r>
              <a:rPr lang="sv-SE" dirty="0"/>
              <a:t>Text </a:t>
            </a:r>
            <a:r>
              <a:rPr lang="sv-SE" dirty="0" err="1"/>
              <a:t>level</a:t>
            </a:r>
            <a:r>
              <a:rPr lang="sv-SE" dirty="0"/>
              <a:t> </a:t>
            </a:r>
            <a:r>
              <a:rPr lang="sv-SE" dirty="0" err="1"/>
              <a:t>one</a:t>
            </a:r>
            <a:endParaRPr lang="sv-SE" dirty="0"/>
          </a:p>
          <a:p>
            <a:pPr lvl="1"/>
            <a:r>
              <a:rPr lang="sv-SE" dirty="0"/>
              <a:t>Text </a:t>
            </a:r>
            <a:r>
              <a:rPr lang="sv-SE" dirty="0" err="1"/>
              <a:t>level</a:t>
            </a:r>
            <a:r>
              <a:rPr lang="sv-SE" dirty="0"/>
              <a:t> </a:t>
            </a:r>
            <a:r>
              <a:rPr lang="sv-SE" dirty="0" err="1"/>
              <a:t>two</a:t>
            </a:r>
            <a:endParaRPr lang="sv-SE" dirty="0"/>
          </a:p>
          <a:p>
            <a:pPr lvl="2"/>
            <a:r>
              <a:rPr lang="sv-SE" dirty="0"/>
              <a:t>Text </a:t>
            </a:r>
            <a:r>
              <a:rPr lang="sv-SE" dirty="0" err="1"/>
              <a:t>level</a:t>
            </a:r>
            <a:r>
              <a:rPr lang="sv-SE" dirty="0"/>
              <a:t> </a:t>
            </a:r>
            <a:r>
              <a:rPr lang="sv-SE" dirty="0" err="1"/>
              <a:t>three</a:t>
            </a:r>
            <a:endParaRPr lang="sv-SE" dirty="0"/>
          </a:p>
          <a:p>
            <a:pPr lvl="3"/>
            <a:r>
              <a:rPr lang="sv-SE" dirty="0"/>
              <a:t>Text </a:t>
            </a:r>
            <a:r>
              <a:rPr lang="sv-SE" dirty="0" err="1"/>
              <a:t>level</a:t>
            </a:r>
            <a:r>
              <a:rPr lang="sv-SE" dirty="0"/>
              <a:t> </a:t>
            </a:r>
            <a:r>
              <a:rPr lang="sv-SE" dirty="0" err="1"/>
              <a:t>four</a:t>
            </a:r>
            <a:endParaRPr lang="sv-SE" dirty="0"/>
          </a:p>
          <a:p>
            <a:pPr lvl="4"/>
            <a:r>
              <a:rPr lang="sv-SE" dirty="0"/>
              <a:t>Text </a:t>
            </a:r>
            <a:r>
              <a:rPr lang="sv-SE" dirty="0" err="1"/>
              <a:t>level</a:t>
            </a:r>
            <a:r>
              <a:rPr lang="sv-SE" dirty="0"/>
              <a:t> </a:t>
            </a:r>
            <a:r>
              <a:rPr lang="sv-SE" dirty="0" err="1"/>
              <a:t>five</a:t>
            </a:r>
            <a:endParaRPr dirty="0"/>
          </a:p>
        </p:txBody>
      </p:sp>
    </p:spTree>
  </p:cSld>
  <p:clrMap bg1="lt1" tx1="dk1" bg2="lt2" tx2="dk2" accent1="accent1" accent2="accent2" accent3="accent3" accent4="accent4" accent5="accent5" accent6="accent6" hlink="hlink" folHlink="folHlink"/>
  <p:sldLayoutIdLst>
    <p:sldLayoutId id="2147483665" r:id="rId1"/>
    <p:sldLayoutId id="2147483668" r:id="rId2"/>
    <p:sldLayoutId id="2147483672" r:id="rId3"/>
    <p:sldLayoutId id="2147483680" r:id="rId4"/>
    <p:sldLayoutId id="2147483681" r:id="rId5"/>
    <p:sldLayoutId id="2147483675" r:id="rId6"/>
    <p:sldLayoutId id="2147483676" r:id="rId7"/>
    <p:sldLayoutId id="2147483677" r:id="rId8"/>
    <p:sldLayoutId id="2147483678" r:id="rId9"/>
    <p:sldLayoutId id="2147483671" r:id="rId10"/>
    <p:sldLayoutId id="2147483684" r:id="rId11"/>
    <p:sldLayoutId id="2147483685" r:id="rId12"/>
    <p:sldLayoutId id="2147483683" r:id="rId13"/>
    <p:sldLayoutId id="2147483686" r:id="rId14"/>
    <p:sldLayoutId id="2147483687" r:id="rId15"/>
    <p:sldLayoutId id="2147483688" r:id="rId16"/>
    <p:sldLayoutId id="2147483666" r:id="rId17"/>
    <p:sldLayoutId id="2147483669" r:id="rId18"/>
    <p:sldLayoutId id="2147483689" r:id="rId19"/>
    <p:sldLayoutId id="2147483663" r:id="rId20"/>
    <p:sldLayoutId id="2147483682" r:id="rId21"/>
    <p:sldLayoutId id="2147483690" r:id="rId22"/>
    <p:sldLayoutId id="2147483667" r:id="rId23"/>
    <p:sldLayoutId id="2147483691" r:id="rId24"/>
    <p:sldLayoutId id="2147483692" r:id="rId25"/>
  </p:sldLayoutIdLst>
  <p:transition spd="med"/>
  <p:hf sldNum="0" hdr="0" ftr="0" dt="0"/>
  <p:txStyles>
    <p:titleStyle>
      <a:lvl1pPr marL="0" marR="0" indent="0" algn="l" defTabSz="584170" rtl="0" eaLnBrk="1" latinLnBrk="0" hangingPunct="1">
        <a:lnSpc>
          <a:spcPct val="100000"/>
        </a:lnSpc>
        <a:spcBef>
          <a:spcPts val="0"/>
        </a:spcBef>
        <a:spcAft>
          <a:spcPts val="0"/>
        </a:spcAft>
        <a:buClrTx/>
        <a:buSzTx/>
        <a:buFontTx/>
        <a:buNone/>
        <a:tabLst/>
        <a:defRPr sz="6000" b="0" i="0" u="none" strike="noStrike" cap="none" spc="0" baseline="0">
          <a:ln>
            <a:noFill/>
          </a:ln>
          <a:solidFill>
            <a:schemeClr val="accent1"/>
          </a:solidFill>
          <a:uFillTx/>
          <a:latin typeface="Times New Roman"/>
          <a:ea typeface="+mn-ea"/>
          <a:cs typeface="Times New Roman"/>
          <a:sym typeface="Helvetica Light"/>
        </a:defRPr>
      </a:lvl1pPr>
      <a:lvl2pPr marL="0" marR="0" indent="228589"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176"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765"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354"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2941"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530"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119"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706"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252000" marR="0" indent="-252000" algn="l" defTabSz="584170" rtl="0" eaLnBrk="1" latinLnBrk="0" hangingPunct="1">
        <a:lnSpc>
          <a:spcPct val="110000"/>
        </a:lnSpc>
        <a:spcBef>
          <a:spcPts val="1200"/>
        </a:spcBef>
        <a:spcAft>
          <a:spcPts val="0"/>
        </a:spcAft>
        <a:buClr>
          <a:schemeClr val="accent1"/>
        </a:buClr>
        <a:buSzPct val="100000"/>
        <a:buFontTx/>
        <a:buChar char="•"/>
        <a:tabLst/>
        <a:defRPr sz="2800" b="0" i="0" u="none" strike="noStrike" cap="none" spc="0" baseline="0">
          <a:ln>
            <a:noFill/>
          </a:ln>
          <a:solidFill>
            <a:srgbClr val="000000"/>
          </a:solidFill>
          <a:uFillTx/>
          <a:latin typeface="Arial"/>
          <a:ea typeface="+mn-ea"/>
          <a:cs typeface="Arial"/>
          <a:sym typeface="Helvetica Light"/>
        </a:defRPr>
      </a:lvl1pPr>
      <a:lvl2pPr marL="504000" marR="0" indent="-252000" algn="l" defTabSz="584170" rtl="0" eaLnBrk="1" latinLnBrk="0" hangingPunct="1">
        <a:lnSpc>
          <a:spcPct val="110000"/>
        </a:lnSpc>
        <a:spcBef>
          <a:spcPts val="0"/>
        </a:spcBef>
        <a:spcAft>
          <a:spcPts val="0"/>
        </a:spcAft>
        <a:buClr>
          <a:schemeClr val="accent1"/>
        </a:buClr>
        <a:buSzPct val="100000"/>
        <a:buFont typeface="Systemtypsnitt"/>
        <a:buChar char="-"/>
        <a:tabLst/>
        <a:defRPr sz="2800" b="0" i="0" u="none" strike="noStrike" cap="none" spc="0" baseline="0">
          <a:ln>
            <a:noFill/>
          </a:ln>
          <a:solidFill>
            <a:srgbClr val="000000"/>
          </a:solidFill>
          <a:uFillTx/>
          <a:latin typeface="Arial"/>
          <a:ea typeface="+mn-ea"/>
          <a:cs typeface="Arial"/>
          <a:sym typeface="Helvetica Light"/>
        </a:defRPr>
      </a:lvl2pPr>
      <a:lvl3pPr marL="756000" marR="0" indent="-252000" algn="l" defTabSz="584170" rtl="0" eaLnBrk="1" latinLnBrk="0" hangingPunct="1">
        <a:lnSpc>
          <a:spcPct val="110000"/>
        </a:lnSpc>
        <a:spcBef>
          <a:spcPts val="0"/>
        </a:spcBef>
        <a:spcAft>
          <a:spcPts val="0"/>
        </a:spcAft>
        <a:buClr>
          <a:schemeClr val="accent1"/>
        </a:buClr>
        <a:buSzPct val="100000"/>
        <a:buFont typeface="Systemtypsnitt"/>
        <a:buChar char="-"/>
        <a:tabLst/>
        <a:defRPr sz="2800" b="0" i="0" u="none" strike="noStrike" cap="none" spc="0" baseline="0">
          <a:ln>
            <a:noFill/>
          </a:ln>
          <a:solidFill>
            <a:srgbClr val="000000"/>
          </a:solidFill>
          <a:uFillTx/>
          <a:latin typeface="Arial"/>
          <a:ea typeface="+mn-ea"/>
          <a:cs typeface="Arial"/>
          <a:sym typeface="Helvetica Light"/>
        </a:defRPr>
      </a:lvl3pPr>
      <a:lvl4pPr marL="1008000" marR="0" indent="-252000" algn="l" defTabSz="584170" rtl="0" eaLnBrk="1" latinLnBrk="0" hangingPunct="1">
        <a:lnSpc>
          <a:spcPct val="110000"/>
        </a:lnSpc>
        <a:spcBef>
          <a:spcPts val="0"/>
        </a:spcBef>
        <a:spcAft>
          <a:spcPts val="0"/>
        </a:spcAft>
        <a:buClr>
          <a:schemeClr val="accent1"/>
        </a:buClr>
        <a:buSzPct val="100000"/>
        <a:buFont typeface="Systemtypsnitt"/>
        <a:buChar char="-"/>
        <a:tabLst/>
        <a:defRPr sz="2800" b="0" i="0" u="none" strike="noStrike" cap="none" spc="0" baseline="0">
          <a:ln>
            <a:noFill/>
          </a:ln>
          <a:solidFill>
            <a:srgbClr val="000000"/>
          </a:solidFill>
          <a:uFillTx/>
          <a:latin typeface="Arial"/>
          <a:ea typeface="+mn-ea"/>
          <a:cs typeface="Arial"/>
          <a:sym typeface="Helvetica Light"/>
        </a:defRPr>
      </a:lvl4pPr>
      <a:lvl5pPr marL="1260000" marR="0" indent="-252000" algn="l" defTabSz="584170" rtl="0" eaLnBrk="1" latinLnBrk="0" hangingPunct="1">
        <a:lnSpc>
          <a:spcPct val="110000"/>
        </a:lnSpc>
        <a:spcBef>
          <a:spcPts val="0"/>
        </a:spcBef>
        <a:spcAft>
          <a:spcPts val="0"/>
        </a:spcAft>
        <a:buClr>
          <a:schemeClr val="accent1"/>
        </a:buClr>
        <a:buSzPct val="100000"/>
        <a:buFont typeface="Systemtypsnitt"/>
        <a:buChar char="-"/>
        <a:tabLst/>
        <a:defRPr sz="2800" b="0" i="0" u="none" strike="noStrike" cap="none" spc="0" baseline="0">
          <a:ln>
            <a:noFill/>
          </a:ln>
          <a:solidFill>
            <a:srgbClr val="000000"/>
          </a:solidFill>
          <a:uFillTx/>
          <a:latin typeface="Arial"/>
          <a:ea typeface="+mn-ea"/>
          <a:cs typeface="Arial"/>
          <a:sym typeface="Helvetica Light"/>
        </a:defRPr>
      </a:lvl5pPr>
      <a:lvl6pPr marL="2666864"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589"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176"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765"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354"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2941"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530"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119"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706"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6004" userDrawn="1">
          <p15:clr>
            <a:srgbClr val="F26B43"/>
          </p15:clr>
        </p15:guide>
        <p15:guide id="2" pos="2776" userDrawn="1">
          <p15:clr>
            <a:srgbClr val="F26B43"/>
          </p15:clr>
        </p15:guide>
        <p15:guide id="3" orient="horz" pos="138" userDrawn="1">
          <p15:clr>
            <a:srgbClr val="F26B43"/>
          </p15:clr>
        </p15:guide>
        <p15:guide id="4" pos="138" userDrawn="1">
          <p15:clr>
            <a:srgbClr val="F26B43"/>
          </p15:clr>
        </p15:guide>
        <p15:guide id="5" pos="8052" userDrawn="1">
          <p15:clr>
            <a:srgbClr val="F26B43"/>
          </p15:clr>
        </p15:guide>
        <p15:guide id="6" orient="horz" pos="3072" userDrawn="1">
          <p15:clr>
            <a:srgbClr val="F26B43"/>
          </p15:clr>
        </p15:guide>
        <p15:guide id="7" pos="541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3.xml"/><Relationship Id="rId5" Type="http://schemas.openxmlformats.org/officeDocument/2006/relationships/image" Target="../media/image14.jpg"/><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powerus.eu/" TargetMode="External"/><Relationship Id="rId1" Type="http://schemas.openxmlformats.org/officeDocument/2006/relationships/slideLayout" Target="../slideLayouts/slideLayout24.xml"/><Relationship Id="rId5" Type="http://schemas.openxmlformats.org/officeDocument/2006/relationships/image" Target="../media/image13.emf"/><Relationship Id="rId4" Type="http://schemas.openxmlformats.org/officeDocument/2006/relationships/image" Target="../media/image16.tif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pages/PowerUs" TargetMode="External"/><Relationship Id="rId2" Type="http://schemas.openxmlformats.org/officeDocument/2006/relationships/hyperlink" Target="http://www.powerus.se/" TargetMode="External"/><Relationship Id="rId1" Type="http://schemas.openxmlformats.org/officeDocument/2006/relationships/slideLayout" Target="../slideLayouts/slideLayout24.xml"/><Relationship Id="rId5" Type="http://schemas.openxmlformats.org/officeDocument/2006/relationships/image" Target="../media/image13.emf"/><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3E183F1-C6C3-3442-96CE-CB290F4F305B}"/>
              </a:ext>
            </a:extLst>
          </p:cNvPr>
          <p:cNvSpPr>
            <a:spLocks noGrp="1"/>
          </p:cNvSpPr>
          <p:nvPr>
            <p:ph type="title"/>
          </p:nvPr>
        </p:nvSpPr>
        <p:spPr/>
        <p:txBody>
          <a:bodyPr/>
          <a:lstStyle/>
          <a:p>
            <a:r>
              <a:rPr lang="sv-SE" sz="3200" b="1" dirty="0">
                <a:solidFill>
                  <a:schemeClr val="tx1"/>
                </a:solidFill>
                <a:latin typeface="Adobe Garamond Pro" panose="02020502060506020403" pitchFamily="18" charset="0"/>
                <a:cs typeface="Calibri Light" panose="020F0302020204030204" pitchFamily="34" charset="0"/>
              </a:rPr>
              <a:t>Brukarinflytande ur ett</a:t>
            </a:r>
            <a:br>
              <a:rPr lang="sv-SE" sz="3200" b="1" dirty="0">
                <a:solidFill>
                  <a:schemeClr val="tx1"/>
                </a:solidFill>
                <a:latin typeface="Adobe Garamond Pro" panose="02020502060506020403" pitchFamily="18" charset="0"/>
                <a:cs typeface="Calibri Light" panose="020F0302020204030204" pitchFamily="34" charset="0"/>
              </a:rPr>
            </a:br>
            <a:r>
              <a:rPr lang="sv-SE" sz="3200" b="1" dirty="0">
                <a:solidFill>
                  <a:schemeClr val="tx1"/>
                </a:solidFill>
                <a:latin typeface="Adobe Garamond Pro" panose="02020502060506020403" pitchFamily="18" charset="0"/>
                <a:cs typeface="Calibri Light" panose="020F0302020204030204" pitchFamily="34" charset="0"/>
              </a:rPr>
              <a:t>internationellt perspektiv</a:t>
            </a:r>
            <a:br>
              <a:rPr lang="sv-SE" sz="2400" dirty="0">
                <a:solidFill>
                  <a:schemeClr val="tx1"/>
                </a:solidFill>
                <a:latin typeface="Adobe Garamond Pro" panose="02020502060506020403" pitchFamily="18" charset="0"/>
                <a:cs typeface="Calibri Light" panose="020F0302020204030204" pitchFamily="34" charset="0"/>
              </a:rPr>
            </a:br>
            <a:r>
              <a:rPr lang="sv-SE" sz="2400" dirty="0">
                <a:solidFill>
                  <a:schemeClr val="tx1"/>
                </a:solidFill>
                <a:latin typeface="Adobe Garamond Pro" panose="02020502060506020403" pitchFamily="18" charset="0"/>
              </a:rPr>
              <a:t>Brukarkrafts konferens 2 december 2020</a:t>
            </a:r>
            <a:endParaRPr lang="sv-SE" sz="2400" dirty="0">
              <a:solidFill>
                <a:schemeClr val="tx1"/>
              </a:solidFill>
            </a:endParaRPr>
          </a:p>
        </p:txBody>
      </p:sp>
      <p:sp>
        <p:nvSpPr>
          <p:cNvPr id="5" name="Platshållare för text 4">
            <a:extLst>
              <a:ext uri="{FF2B5EF4-FFF2-40B4-BE49-F238E27FC236}">
                <a16:creationId xmlns:a16="http://schemas.microsoft.com/office/drawing/2014/main" id="{61F8D871-2798-F943-B4AE-ABB1E14F24E9}"/>
              </a:ext>
            </a:extLst>
          </p:cNvPr>
          <p:cNvSpPr>
            <a:spLocks noGrp="1"/>
          </p:cNvSpPr>
          <p:nvPr>
            <p:ph type="body" sz="quarter" idx="10"/>
          </p:nvPr>
        </p:nvSpPr>
        <p:spPr>
          <a:xfrm>
            <a:off x="5952674" y="3933295"/>
            <a:ext cx="5841535" cy="442877"/>
          </a:xfrm>
        </p:spPr>
        <p:txBody>
          <a:bodyPr>
            <a:noAutofit/>
          </a:bodyPr>
          <a:lstStyle/>
          <a:p>
            <a:r>
              <a:rPr lang="sv-SE" sz="1800" dirty="0">
                <a:solidFill>
                  <a:schemeClr val="tx1"/>
                </a:solidFill>
              </a:rPr>
              <a:t>Cecilia Heule &amp; Arne </a:t>
            </a:r>
            <a:r>
              <a:rPr lang="sv-SE" sz="1800" dirty="0" err="1">
                <a:solidFill>
                  <a:schemeClr val="tx1"/>
                </a:solidFill>
              </a:rPr>
              <a:t>kristiansen</a:t>
            </a:r>
            <a:endParaRPr lang="sv-SE" sz="1800" dirty="0">
              <a:solidFill>
                <a:schemeClr val="tx1"/>
              </a:solidFill>
            </a:endParaRPr>
          </a:p>
        </p:txBody>
      </p:sp>
    </p:spTree>
    <p:extLst>
      <p:ext uri="{BB962C8B-B14F-4D97-AF65-F5344CB8AC3E}">
        <p14:creationId xmlns:p14="http://schemas.microsoft.com/office/powerpoint/2010/main" val="2971565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091439A-705C-BF47-97E9-FF230B092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018" y="1607574"/>
            <a:ext cx="2808205" cy="2408479"/>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42D1BA0D-1ABD-844C-AA0E-F2BB8D9B7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482" y="1607574"/>
            <a:ext cx="3347885" cy="2276567"/>
          </a:xfrm>
          <a:prstGeom prst="rect">
            <a:avLst/>
          </a:prstGeom>
        </p:spPr>
      </p:pic>
      <p:pic>
        <p:nvPicPr>
          <p:cNvPr id="15" name="Bildobjekt 14">
            <a:extLst>
              <a:ext uri="{FF2B5EF4-FFF2-40B4-BE49-F238E27FC236}">
                <a16:creationId xmlns:a16="http://schemas.microsoft.com/office/drawing/2014/main" id="{3ACF3679-87A2-D84D-8734-C2FF27C8D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213" y="5751657"/>
            <a:ext cx="4851400" cy="1320800"/>
          </a:xfrm>
          <a:prstGeom prst="rect">
            <a:avLst/>
          </a:prstGeom>
        </p:spPr>
      </p:pic>
      <p:pic>
        <p:nvPicPr>
          <p:cNvPr id="3" name="Bildobjekt 2">
            <a:extLst>
              <a:ext uri="{FF2B5EF4-FFF2-40B4-BE49-F238E27FC236}">
                <a16:creationId xmlns:a16="http://schemas.microsoft.com/office/drawing/2014/main" id="{D268563C-BD74-AE47-83A5-DA52FB2FA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8750" y="1712441"/>
            <a:ext cx="2808205" cy="2567248"/>
          </a:xfrm>
          <a:prstGeom prst="rect">
            <a:avLst/>
          </a:prstGeom>
        </p:spPr>
      </p:pic>
    </p:spTree>
    <p:extLst>
      <p:ext uri="{BB962C8B-B14F-4D97-AF65-F5344CB8AC3E}">
        <p14:creationId xmlns:p14="http://schemas.microsoft.com/office/powerpoint/2010/main" val="30930902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DE4B7A13-7CD6-FA47-9384-E4E2190A324F}"/>
              </a:ext>
            </a:extLst>
          </p:cNvPr>
          <p:cNvSpPr>
            <a:spLocks noGrp="1" noChangeArrowheads="1"/>
          </p:cNvSpPr>
          <p:nvPr>
            <p:ph type="title"/>
          </p:nvPr>
        </p:nvSpPr>
        <p:spPr>
          <a:xfrm>
            <a:off x="4082142" y="733387"/>
            <a:ext cx="8196817" cy="1278902"/>
          </a:xfrm>
        </p:spPr>
        <p:txBody>
          <a:bodyPr/>
          <a:lstStyle/>
          <a:p>
            <a:pPr eaLnBrk="1" hangingPunct="1"/>
            <a:r>
              <a:rPr lang="sv-SE" altLang="sv-SE" sz="5133" dirty="0">
                <a:solidFill>
                  <a:srgbClr val="000000"/>
                </a:solidFill>
                <a:latin typeface="Arial Rounded MT Bold" panose="020F0704030504030204" pitchFamily="34" charset="77"/>
                <a:cs typeface="Calibri Light" panose="020F0302020204030204" pitchFamily="34" charset="0"/>
              </a:rPr>
              <a:t>Gapmending</a:t>
            </a:r>
          </a:p>
        </p:txBody>
      </p:sp>
      <p:sp>
        <p:nvSpPr>
          <p:cNvPr id="49154" name="Rectangle 3">
            <a:extLst>
              <a:ext uri="{FF2B5EF4-FFF2-40B4-BE49-F238E27FC236}">
                <a16:creationId xmlns:a16="http://schemas.microsoft.com/office/drawing/2014/main" id="{4266B28C-C3A2-9140-85A3-BC07BD300027}"/>
              </a:ext>
            </a:extLst>
          </p:cNvPr>
          <p:cNvSpPr>
            <a:spLocks noGrp="1" noChangeArrowheads="1"/>
          </p:cNvSpPr>
          <p:nvPr>
            <p:ph type="body" idx="1"/>
          </p:nvPr>
        </p:nvSpPr>
        <p:spPr>
          <a:xfrm>
            <a:off x="728107" y="2077931"/>
            <a:ext cx="11109461" cy="6829105"/>
          </a:xfrm>
        </p:spPr>
        <p:txBody>
          <a:bodyPr>
            <a:normAutofit/>
          </a:bodyPr>
          <a:lstStyle/>
          <a:p>
            <a:pPr marL="0" indent="0">
              <a:spcBef>
                <a:spcPct val="0"/>
              </a:spcBef>
              <a:spcAft>
                <a:spcPts val="1711"/>
              </a:spcAft>
              <a:buNone/>
            </a:pPr>
            <a:r>
              <a:rPr lang="sv-SE" altLang="sv-SE" sz="2400" dirty="0" err="1">
                <a:latin typeface="Frutiger LT Std 55 Roman" panose="020B0602020204020204" pitchFamily="34" charset="0"/>
              </a:rPr>
              <a:t>Gapmendingkonceptet</a:t>
            </a:r>
            <a:r>
              <a:rPr lang="sv-SE" altLang="sv-SE" sz="2400" dirty="0">
                <a:latin typeface="Frutiger LT Std 55 Roman" panose="020B0602020204020204" pitchFamily="34" charset="0"/>
              </a:rPr>
              <a:t> är inte en särskild metod, utan är snarare ett analytiskt förhållningssätt som kan användas i sammanhang där människor möts för att tillsammans försöka lösa problem och motverka klyftor.</a:t>
            </a:r>
          </a:p>
          <a:p>
            <a:pPr marL="0" indent="0">
              <a:spcBef>
                <a:spcPts val="0"/>
              </a:spcBef>
              <a:spcAft>
                <a:spcPts val="856"/>
              </a:spcAft>
              <a:buNone/>
              <a:defRPr/>
            </a:pPr>
            <a:r>
              <a:rPr lang="sv-SE" sz="2400" dirty="0">
                <a:latin typeface="Frutiger LT Std 55 Roman" panose="020B0602020204020204" pitchFamily="34" charset="0"/>
                <a:cs typeface="Calibri Light" panose="020F0502020204030204" pitchFamily="34" charset="0"/>
              </a:rPr>
              <a:t>Klyftor upprätthålls genom maktrelationer mellan t.ex. socialarbetare och klienter eller välfärdsorganisationer och brukarorganisationer.</a:t>
            </a:r>
          </a:p>
          <a:p>
            <a:pPr marL="0" indent="0">
              <a:spcBef>
                <a:spcPts val="0"/>
              </a:spcBef>
              <a:spcAft>
                <a:spcPts val="856"/>
              </a:spcAft>
              <a:buNone/>
              <a:defRPr/>
            </a:pPr>
            <a:r>
              <a:rPr lang="sv-SE" sz="2400" dirty="0">
                <a:latin typeface="Frutiger LT Std 55 Roman" panose="020B0602020204020204" pitchFamily="34" charset="0"/>
                <a:cs typeface="Calibri Light" panose="020F0502020204030204" pitchFamily="34" charset="0"/>
              </a:rPr>
              <a:t>En viktig del i </a:t>
            </a:r>
            <a:r>
              <a:rPr lang="sv-SE" sz="2400" dirty="0" err="1">
                <a:latin typeface="Frutiger LT Std 55 Roman" panose="020B0602020204020204" pitchFamily="34" charset="0"/>
                <a:cs typeface="Calibri Light" panose="020F0502020204030204" pitchFamily="34" charset="0"/>
              </a:rPr>
              <a:t>gapmendingkonceptet</a:t>
            </a:r>
            <a:r>
              <a:rPr lang="sv-SE" sz="2400" dirty="0">
                <a:latin typeface="Frutiger LT Std 55 Roman" panose="020B0602020204020204" pitchFamily="34" charset="0"/>
                <a:cs typeface="Calibri Light" panose="020F0502020204030204" pitchFamily="34" charset="0"/>
              </a:rPr>
              <a:t> är att öka medvetenheten om hur maktrelationer och maktstrukturer skapar exkludering, diskriminering och segregation.</a:t>
            </a:r>
          </a:p>
          <a:p>
            <a:pPr marL="0" indent="0">
              <a:spcBef>
                <a:spcPct val="0"/>
              </a:spcBef>
              <a:spcAft>
                <a:spcPts val="856"/>
              </a:spcAft>
              <a:buNone/>
            </a:pPr>
            <a:r>
              <a:rPr lang="sv-SE" altLang="sv-SE" sz="2400" dirty="0">
                <a:latin typeface="Frutiger LT Std 55 Roman" panose="020B0602020204020204" pitchFamily="34" charset="0"/>
              </a:rPr>
              <a:t>Gapmending utgår från att relationer och tillit är avgörande för framgångsrikt socialt arbete, därför måste socialarbetarutbildningar och praktiskt socialt arbete ge möjligheter för relationsskapande processer mellan de människor som är aktörer i socialt arbete.</a:t>
            </a:r>
          </a:p>
          <a:p>
            <a:pPr marL="0" indent="0">
              <a:spcBef>
                <a:spcPts val="0"/>
              </a:spcBef>
              <a:spcAft>
                <a:spcPts val="856"/>
              </a:spcAft>
              <a:defRPr/>
            </a:pPr>
            <a:endParaRPr lang="sv-SE" sz="2567" dirty="0">
              <a:latin typeface="Frutiger LT Std 55 Roman" panose="020B0602020204020204" pitchFamily="34" charset="0"/>
              <a:cs typeface="Calibri Light" panose="020F0502020204030204" pitchFamily="34" charset="0"/>
            </a:endParaRPr>
          </a:p>
          <a:p>
            <a:pPr marL="0" indent="0">
              <a:spcBef>
                <a:spcPts val="0"/>
              </a:spcBef>
              <a:spcAft>
                <a:spcPts val="856"/>
              </a:spcAft>
              <a:defRPr/>
            </a:pPr>
            <a:endParaRPr lang="sv-SE" sz="2567" dirty="0">
              <a:latin typeface="Frutiger LT Std 55 Roman" panose="020B0602020204020204" pitchFamily="34" charset="0"/>
              <a:cs typeface="Calibri Light" panose="020F0502020204030204" pitchFamily="34" charset="0"/>
            </a:endParaRPr>
          </a:p>
          <a:p>
            <a:pPr marL="0" indent="0">
              <a:spcBef>
                <a:spcPts val="0"/>
              </a:spcBef>
              <a:spcAft>
                <a:spcPts val="856"/>
              </a:spcAft>
              <a:defRPr/>
            </a:pPr>
            <a:endParaRPr lang="sv-SE" sz="2567" dirty="0">
              <a:latin typeface="Frutiger LT Std 55 Roman" panose="020B0602020204020204" pitchFamily="34" charset="0"/>
              <a:cs typeface="Calibri Light" panose="020F0502020204030204" pitchFamily="34" charset="0"/>
            </a:endParaRPr>
          </a:p>
          <a:p>
            <a:pPr eaLnBrk="1" hangingPunct="1">
              <a:defRPr/>
            </a:pPr>
            <a:endParaRPr lang="sv-SE" altLang="sv-SE" sz="2567" dirty="0">
              <a:latin typeface="Frutiger LT Std 55 Roman" panose="020B0602020204020204" pitchFamily="34" charset="0"/>
              <a:cs typeface="Calibri Light" panose="020F0502020204030204" pitchFamily="34" charset="0"/>
            </a:endParaRPr>
          </a:p>
        </p:txBody>
      </p:sp>
      <p:pic>
        <p:nvPicPr>
          <p:cNvPr id="4" name="Bildobjekt 3">
            <a:extLst>
              <a:ext uri="{FF2B5EF4-FFF2-40B4-BE49-F238E27FC236}">
                <a16:creationId xmlns:a16="http://schemas.microsoft.com/office/drawing/2014/main" id="{925DF8C4-13C5-0848-8B4E-EDBFA1409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238" y="7675669"/>
            <a:ext cx="3908323" cy="1044117"/>
          </a:xfrm>
          <a:prstGeom prst="rect">
            <a:avLst/>
          </a:prstGeom>
        </p:spPr>
      </p:pic>
    </p:spTree>
    <p:extLst>
      <p:ext uri="{BB962C8B-B14F-4D97-AF65-F5344CB8AC3E}">
        <p14:creationId xmlns:p14="http://schemas.microsoft.com/office/powerpoint/2010/main" val="101527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Plassholder for innhold 2"/>
          <p:cNvSpPr>
            <a:spLocks noGrp="1"/>
          </p:cNvSpPr>
          <p:nvPr>
            <p:ph sz="half" idx="1"/>
          </p:nvPr>
        </p:nvSpPr>
        <p:spPr>
          <a:xfrm>
            <a:off x="1053389" y="3177154"/>
            <a:ext cx="5357978" cy="5284921"/>
          </a:xfrm>
        </p:spPr>
        <p:txBody>
          <a:bodyPr>
            <a:normAutofit/>
          </a:bodyPr>
          <a:lstStyle/>
          <a:p>
            <a:r>
              <a:rPr lang="nb-NO" sz="3200" dirty="0" err="1">
                <a:latin typeface="Times" charset="0"/>
              </a:rPr>
              <a:t>Internationellt</a:t>
            </a:r>
            <a:r>
              <a:rPr lang="nb-NO" sz="3200" dirty="0">
                <a:latin typeface="Times" charset="0"/>
              </a:rPr>
              <a:t> </a:t>
            </a:r>
            <a:r>
              <a:rPr lang="nb-NO" sz="3200" dirty="0" err="1">
                <a:latin typeface="Times" charset="0"/>
              </a:rPr>
              <a:t>nätverk</a:t>
            </a:r>
            <a:r>
              <a:rPr lang="nb-NO" sz="3200" dirty="0">
                <a:latin typeface="Times" charset="0"/>
              </a:rPr>
              <a:t> av </a:t>
            </a:r>
            <a:r>
              <a:rPr lang="nb-NO" sz="3200" dirty="0" err="1">
                <a:latin typeface="Times" charset="0"/>
              </a:rPr>
              <a:t>forskare</a:t>
            </a:r>
            <a:r>
              <a:rPr lang="nb-NO" sz="3200" dirty="0">
                <a:latin typeface="Times" charset="0"/>
              </a:rPr>
              <a:t>/ studenter/</a:t>
            </a:r>
            <a:r>
              <a:rPr lang="nb-NO" sz="3200" dirty="0" err="1">
                <a:latin typeface="Times" charset="0"/>
              </a:rPr>
              <a:t>brukarrep-resentanter</a:t>
            </a:r>
            <a:endParaRPr lang="nb-NO" sz="3200" dirty="0">
              <a:latin typeface="Times" charset="0"/>
            </a:endParaRPr>
          </a:p>
          <a:p>
            <a:r>
              <a:rPr lang="nb-NO" sz="3200" dirty="0" err="1">
                <a:latin typeface="Times" charset="0"/>
              </a:rPr>
              <a:t>Startade</a:t>
            </a:r>
            <a:r>
              <a:rPr lang="nb-NO" sz="3200" dirty="0">
                <a:latin typeface="Times" charset="0"/>
              </a:rPr>
              <a:t> 2011 </a:t>
            </a:r>
          </a:p>
          <a:p>
            <a:r>
              <a:rPr lang="nb-NO" sz="3200" dirty="0">
                <a:latin typeface="Times" charset="0"/>
              </a:rPr>
              <a:t>Partners i 17 </a:t>
            </a:r>
            <a:r>
              <a:rPr lang="nb-NO" sz="3200" dirty="0" err="1">
                <a:latin typeface="Times" charset="0"/>
              </a:rPr>
              <a:t>länder</a:t>
            </a:r>
            <a:endParaRPr lang="nb-NO" sz="3200" dirty="0">
              <a:latin typeface="Times" charset="0"/>
            </a:endParaRPr>
          </a:p>
          <a:p>
            <a:r>
              <a:rPr lang="nb-NO" sz="3200" dirty="0">
                <a:latin typeface="Times" charset="0"/>
                <a:hlinkClick r:id="rId2"/>
              </a:rPr>
              <a:t>www.powerus.eu</a:t>
            </a:r>
            <a:endParaRPr lang="nb-NO" sz="3200" dirty="0">
              <a:latin typeface="Times" charset="0"/>
            </a:endParaRPr>
          </a:p>
          <a:p>
            <a:endParaRPr lang="nb-NO" sz="3982" dirty="0">
              <a:latin typeface="Times" charset="0"/>
            </a:endParaRPr>
          </a:p>
          <a:p>
            <a:pPr marL="0" indent="0">
              <a:buNone/>
            </a:pPr>
            <a:endParaRPr lang="nb-NO" dirty="0">
              <a:latin typeface="Times" charset="0"/>
            </a:endParaRPr>
          </a:p>
          <a:p>
            <a:endParaRPr lang="nb-NO" dirty="0">
              <a:latin typeface="Times" charset="0"/>
            </a:endParaRPr>
          </a:p>
        </p:txBody>
      </p:sp>
      <p:pic>
        <p:nvPicPr>
          <p:cNvPr id="5" name="Platshållare för innehåll 3" descr="397219_263652673707775_1485772310_n.jpg"/>
          <p:cNvPicPr>
            <a:picLocks noGrp="1" noChangeAspect="1"/>
          </p:cNvPicPr>
          <p:nvPr>
            <p:ph sz="half" idx="2"/>
          </p:nvPr>
        </p:nvPicPr>
        <p:blipFill>
          <a:blip r:embed="rId3">
            <a:extLst>
              <a:ext uri="{28A0092B-C50C-407E-A947-70E740481C1C}">
                <a14:useLocalDpi xmlns:a14="http://schemas.microsoft.com/office/drawing/2010/main" val="0"/>
              </a:ext>
            </a:extLst>
          </a:blip>
          <a:srcRect t="13336" b="13336"/>
          <a:stretch>
            <a:fillRect/>
          </a:stretch>
        </p:blipFill>
        <p:spPr>
          <a:xfrm>
            <a:off x="6903683" y="643205"/>
            <a:ext cx="5357707" cy="2946524"/>
          </a:xfrm>
        </p:spPr>
      </p:pic>
      <p:pic>
        <p:nvPicPr>
          <p:cNvPr id="2" name="Bildobjekt 1">
            <a:extLst>
              <a:ext uri="{FF2B5EF4-FFF2-40B4-BE49-F238E27FC236}">
                <a16:creationId xmlns:a16="http://schemas.microsoft.com/office/drawing/2014/main" id="{DE796DCD-F6DB-E54B-80AD-9556A4753891}"/>
              </a:ext>
            </a:extLst>
          </p:cNvPr>
          <p:cNvPicPr>
            <a:picLocks noChangeAspect="1"/>
          </p:cNvPicPr>
          <p:nvPr/>
        </p:nvPicPr>
        <p:blipFill>
          <a:blip r:embed="rId4"/>
          <a:stretch>
            <a:fillRect/>
          </a:stretch>
        </p:blipFill>
        <p:spPr>
          <a:xfrm>
            <a:off x="6903412" y="4242014"/>
            <a:ext cx="5357978" cy="3018860"/>
          </a:xfrm>
          <a:prstGeom prst="rect">
            <a:avLst/>
          </a:prstGeom>
        </p:spPr>
      </p:pic>
      <p:pic>
        <p:nvPicPr>
          <p:cNvPr id="8" name="Bildobjekt 7">
            <a:extLst>
              <a:ext uri="{FF2B5EF4-FFF2-40B4-BE49-F238E27FC236}">
                <a16:creationId xmlns:a16="http://schemas.microsoft.com/office/drawing/2014/main" id="{FEBECFFB-06C1-E740-9817-D184522ED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050" y="1131376"/>
            <a:ext cx="4851400" cy="1456841"/>
          </a:xfrm>
          <a:prstGeom prst="rect">
            <a:avLst/>
          </a:prstGeom>
        </p:spPr>
      </p:pic>
    </p:spTree>
    <p:extLst>
      <p:ext uri="{BB962C8B-B14F-4D97-AF65-F5344CB8AC3E}">
        <p14:creationId xmlns:p14="http://schemas.microsoft.com/office/powerpoint/2010/main" val="7955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993365" y="3239876"/>
            <a:ext cx="5357978" cy="5063466"/>
          </a:xfrm>
        </p:spPr>
        <p:txBody>
          <a:bodyPr>
            <a:normAutofit/>
          </a:bodyPr>
          <a:lstStyle/>
          <a:p>
            <a:pPr>
              <a:lnSpc>
                <a:spcPct val="100000"/>
              </a:lnSpc>
              <a:spcBef>
                <a:spcPts val="0"/>
              </a:spcBef>
              <a:spcAft>
                <a:spcPts val="600"/>
              </a:spcAft>
            </a:pPr>
            <a:r>
              <a:rPr lang="sv-SE" sz="2400" dirty="0"/>
              <a:t>Utbyter erfarenheter av olika metoder för brukarmedverkan under workshops och seminarier.</a:t>
            </a:r>
          </a:p>
          <a:p>
            <a:pPr>
              <a:lnSpc>
                <a:spcPct val="100000"/>
              </a:lnSpc>
              <a:spcBef>
                <a:spcPts val="0"/>
              </a:spcBef>
              <a:spcAft>
                <a:spcPts val="600"/>
              </a:spcAft>
            </a:pPr>
            <a:r>
              <a:rPr lang="sv-SE" sz="2400" dirty="0"/>
              <a:t>Tar initiativ till gemensamma aktioner på internationella konferenser.</a:t>
            </a:r>
          </a:p>
          <a:p>
            <a:pPr>
              <a:lnSpc>
                <a:spcPct val="100000"/>
              </a:lnSpc>
              <a:spcBef>
                <a:spcPts val="0"/>
              </a:spcBef>
              <a:spcAft>
                <a:spcPts val="600"/>
              </a:spcAft>
            </a:pPr>
            <a:r>
              <a:rPr lang="sv-SE" sz="2400" dirty="0"/>
              <a:t>Vi är aldrig starkare än vår lokala praktik.</a:t>
            </a:r>
          </a:p>
          <a:p>
            <a:pPr>
              <a:lnSpc>
                <a:spcPct val="100000"/>
              </a:lnSpc>
              <a:spcBef>
                <a:spcPts val="0"/>
              </a:spcBef>
              <a:spcAft>
                <a:spcPts val="600"/>
              </a:spcAft>
            </a:pPr>
            <a:r>
              <a:rPr lang="sv-SE" sz="2400" dirty="0"/>
              <a:t>Vikten av att </a:t>
            </a:r>
            <a:r>
              <a:rPr lang="sv-SE" sz="2400" dirty="0" err="1"/>
              <a:t>nätverka</a:t>
            </a:r>
            <a:r>
              <a:rPr lang="sv-SE" sz="2400" dirty="0"/>
              <a:t>.</a:t>
            </a:r>
          </a:p>
        </p:txBody>
      </p:sp>
      <p:sp>
        <p:nvSpPr>
          <p:cNvPr id="4" name="Platshållare för innehåll 3"/>
          <p:cNvSpPr>
            <a:spLocks noGrp="1"/>
          </p:cNvSpPr>
          <p:nvPr>
            <p:ph sz="half" idx="2"/>
          </p:nvPr>
        </p:nvSpPr>
        <p:spPr>
          <a:xfrm>
            <a:off x="7142634" y="3239876"/>
            <a:ext cx="4717743" cy="4128529"/>
          </a:xfrm>
        </p:spPr>
        <p:txBody>
          <a:bodyPr>
            <a:normAutofit/>
          </a:bodyPr>
          <a:lstStyle/>
          <a:p>
            <a:r>
              <a:rPr lang="sv-SE" dirty="0"/>
              <a:t>.</a:t>
            </a:r>
          </a:p>
        </p:txBody>
      </p:sp>
      <p:pic>
        <p:nvPicPr>
          <p:cNvPr id="6" name="Bildobjekt 5">
            <a:extLst>
              <a:ext uri="{FF2B5EF4-FFF2-40B4-BE49-F238E27FC236}">
                <a16:creationId xmlns:a16="http://schemas.microsoft.com/office/drawing/2014/main" id="{6AD594A0-C3AB-A448-BA09-7A6021742AF0}"/>
              </a:ext>
            </a:extLst>
          </p:cNvPr>
          <p:cNvPicPr>
            <a:picLocks noChangeAspect="1"/>
          </p:cNvPicPr>
          <p:nvPr/>
        </p:nvPicPr>
        <p:blipFill>
          <a:blip r:embed="rId2"/>
          <a:stretch>
            <a:fillRect/>
          </a:stretch>
        </p:blipFill>
        <p:spPr>
          <a:xfrm>
            <a:off x="7142637" y="3239876"/>
            <a:ext cx="4717742" cy="4128529"/>
          </a:xfrm>
          <a:prstGeom prst="rect">
            <a:avLst/>
          </a:prstGeom>
        </p:spPr>
      </p:pic>
      <p:pic>
        <p:nvPicPr>
          <p:cNvPr id="8" name="Bildobjekt 7">
            <a:extLst>
              <a:ext uri="{FF2B5EF4-FFF2-40B4-BE49-F238E27FC236}">
                <a16:creationId xmlns:a16="http://schemas.microsoft.com/office/drawing/2014/main" id="{74392EDA-D177-A643-BE04-10882441B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995" y="1227137"/>
            <a:ext cx="4851400" cy="1320800"/>
          </a:xfrm>
          <a:prstGeom prst="rect">
            <a:avLst/>
          </a:prstGeom>
        </p:spPr>
      </p:pic>
    </p:spTree>
    <p:extLst>
      <p:ext uri="{BB962C8B-B14F-4D97-AF65-F5344CB8AC3E}">
        <p14:creationId xmlns:p14="http://schemas.microsoft.com/office/powerpoint/2010/main" val="328542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stretch>
            <a:fillRect/>
          </a:stretch>
        </p:blipFill>
        <p:spPr>
          <a:xfrm>
            <a:off x="0" y="0"/>
            <a:ext cx="13004800" cy="9753600"/>
          </a:xfrm>
          <a:prstGeom prst="rect">
            <a:avLst/>
          </a:prstGeom>
        </p:spPr>
      </p:pic>
    </p:spTree>
    <p:extLst>
      <p:ext uri="{BB962C8B-B14F-4D97-AF65-F5344CB8AC3E}">
        <p14:creationId xmlns:p14="http://schemas.microsoft.com/office/powerpoint/2010/main" val="192260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1509929-12ED-D642-9D7C-D6AF01F5D010}"/>
              </a:ext>
            </a:extLst>
          </p:cNvPr>
          <p:cNvSpPr>
            <a:spLocks noGrp="1"/>
          </p:cNvSpPr>
          <p:nvPr>
            <p:ph type="title"/>
          </p:nvPr>
        </p:nvSpPr>
        <p:spPr>
          <a:xfrm>
            <a:off x="1800000" y="749808"/>
            <a:ext cx="9360000" cy="1920240"/>
          </a:xfrm>
        </p:spPr>
        <p:txBody>
          <a:bodyPr/>
          <a:lstStyle/>
          <a:p>
            <a:r>
              <a:rPr lang="sv-SE" sz="3600" dirty="0">
                <a:solidFill>
                  <a:schemeClr val="tx1"/>
                </a:solidFill>
                <a:latin typeface="Calibri Light" panose="020F0302020204030204" pitchFamily="34" charset="0"/>
                <a:cs typeface="Calibri Light" panose="020F0302020204030204" pitchFamily="34" charset="0"/>
              </a:rPr>
              <a:t>EASSW-konferensen i Milano 2015</a:t>
            </a:r>
            <a:br>
              <a:rPr lang="sv-SE" sz="3600" dirty="0">
                <a:solidFill>
                  <a:schemeClr val="tx1"/>
                </a:solidFill>
                <a:latin typeface="Calibri Light" panose="020F0302020204030204" pitchFamily="34" charset="0"/>
                <a:cs typeface="Calibri Light" panose="020F0302020204030204" pitchFamily="34" charset="0"/>
              </a:rPr>
            </a:br>
            <a:r>
              <a:rPr lang="sv-SE" sz="3600" dirty="0">
                <a:solidFill>
                  <a:schemeClr val="tx1"/>
                </a:solidFill>
                <a:latin typeface="Calibri Light" panose="020F0302020204030204" pitchFamily="34" charset="0"/>
                <a:cs typeface="Calibri Light" panose="020F0302020204030204" pitchFamily="34" charset="0"/>
              </a:rPr>
              <a:t>700 deltagare från över 40 länder</a:t>
            </a:r>
            <a:endParaRPr lang="sv-SE" sz="3600" dirty="0"/>
          </a:p>
        </p:txBody>
      </p:sp>
      <p:pic>
        <p:nvPicPr>
          <p:cNvPr id="8" name="Platshållare för innehåll 7">
            <a:extLst>
              <a:ext uri="{FF2B5EF4-FFF2-40B4-BE49-F238E27FC236}">
                <a16:creationId xmlns:a16="http://schemas.microsoft.com/office/drawing/2014/main" id="{6FBB39F4-60DB-3B49-A2E6-BBAAD88CA1F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71220" y="3065194"/>
            <a:ext cx="5357813" cy="4018359"/>
          </a:xfrm>
        </p:spPr>
      </p:pic>
      <p:pic>
        <p:nvPicPr>
          <p:cNvPr id="10" name="Platshållare för innehåll 9" descr="En bild som visar inomhus, tak, TV, foto&#10;&#10;Automatiskt genererad beskrivning">
            <a:extLst>
              <a:ext uri="{FF2B5EF4-FFF2-40B4-BE49-F238E27FC236}">
                <a16:creationId xmlns:a16="http://schemas.microsoft.com/office/drawing/2014/main" id="{5D2A0DA8-D1EE-394A-98FF-6B2596F7134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46164" y="3065194"/>
            <a:ext cx="5357813" cy="4018359"/>
          </a:xfrm>
        </p:spPr>
      </p:pic>
      <p:pic>
        <p:nvPicPr>
          <p:cNvPr id="12" name="Bildobjekt 11">
            <a:extLst>
              <a:ext uri="{FF2B5EF4-FFF2-40B4-BE49-F238E27FC236}">
                <a16:creationId xmlns:a16="http://schemas.microsoft.com/office/drawing/2014/main" id="{98939E4A-A3EB-A646-B84D-6A3C1648A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38" y="7675669"/>
            <a:ext cx="3908323" cy="1044117"/>
          </a:xfrm>
          <a:prstGeom prst="rect">
            <a:avLst/>
          </a:prstGeom>
        </p:spPr>
      </p:pic>
    </p:spTree>
    <p:extLst>
      <p:ext uri="{BB962C8B-B14F-4D97-AF65-F5344CB8AC3E}">
        <p14:creationId xmlns:p14="http://schemas.microsoft.com/office/powerpoint/2010/main" val="283308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B3679BC-15D9-D143-918D-A770B1BB3BE5}"/>
              </a:ext>
            </a:extLst>
          </p:cNvPr>
          <p:cNvSpPr>
            <a:spLocks noGrp="1"/>
          </p:cNvSpPr>
          <p:nvPr>
            <p:ph type="title"/>
          </p:nvPr>
        </p:nvSpPr>
        <p:spPr/>
        <p:txBody>
          <a:bodyPr/>
          <a:lstStyle/>
          <a:p>
            <a:pPr algn="ctr"/>
            <a:r>
              <a:rPr lang="sv-SE" sz="4800" dirty="0">
                <a:solidFill>
                  <a:schemeClr val="tx1"/>
                </a:solidFill>
              </a:rPr>
              <a:t>Mer information om</a:t>
            </a:r>
            <a:br>
              <a:rPr lang="sv-SE" sz="4800" dirty="0">
                <a:solidFill>
                  <a:schemeClr val="tx1"/>
                </a:solidFill>
              </a:rPr>
            </a:br>
            <a:r>
              <a:rPr lang="sv-SE" sz="4800" dirty="0">
                <a:solidFill>
                  <a:schemeClr val="tx1"/>
                </a:solidFill>
              </a:rPr>
              <a:t>Gap-</a:t>
            </a:r>
            <a:r>
              <a:rPr lang="sv-SE" sz="4800" dirty="0" err="1">
                <a:solidFill>
                  <a:schemeClr val="tx1"/>
                </a:solidFill>
              </a:rPr>
              <a:t>mending</a:t>
            </a:r>
            <a:r>
              <a:rPr lang="sv-SE" sz="4800" dirty="0">
                <a:solidFill>
                  <a:schemeClr val="tx1"/>
                </a:solidFill>
              </a:rPr>
              <a:t> och PowerUs</a:t>
            </a:r>
          </a:p>
        </p:txBody>
      </p:sp>
      <p:sp>
        <p:nvSpPr>
          <p:cNvPr id="6" name="Platshållare för innehåll 5">
            <a:extLst>
              <a:ext uri="{FF2B5EF4-FFF2-40B4-BE49-F238E27FC236}">
                <a16:creationId xmlns:a16="http://schemas.microsoft.com/office/drawing/2014/main" id="{E6F407E5-7EF3-E145-A105-28B2DE108878}"/>
              </a:ext>
            </a:extLst>
          </p:cNvPr>
          <p:cNvSpPr>
            <a:spLocks noGrp="1"/>
          </p:cNvSpPr>
          <p:nvPr>
            <p:ph sz="half" idx="2"/>
          </p:nvPr>
        </p:nvSpPr>
        <p:spPr>
          <a:xfrm>
            <a:off x="6591649" y="3960142"/>
            <a:ext cx="5357978" cy="1732735"/>
          </a:xfrm>
        </p:spPr>
        <p:txBody>
          <a:bodyPr/>
          <a:lstStyle/>
          <a:p>
            <a:pPr marL="0" indent="0">
              <a:buNone/>
            </a:pPr>
            <a:endParaRPr lang="nb-NO" sz="1800" dirty="0">
              <a:latin typeface="Times" charset="0"/>
              <a:hlinkClick r:id="rId2"/>
            </a:endParaRPr>
          </a:p>
          <a:p>
            <a:pPr marL="0" indent="0">
              <a:buNone/>
            </a:pPr>
            <a:r>
              <a:rPr lang="nb-NO" sz="1800" dirty="0">
                <a:latin typeface="Times" charset="0"/>
                <a:hlinkClick r:id="rId2"/>
              </a:rPr>
              <a:t>http://www.powerus.se</a:t>
            </a:r>
            <a:endParaRPr lang="nb-NO" sz="1800" dirty="0">
              <a:latin typeface="Times" charset="0"/>
            </a:endParaRPr>
          </a:p>
          <a:p>
            <a:pPr marL="0" indent="0">
              <a:buNone/>
            </a:pPr>
            <a:r>
              <a:rPr lang="nb-NO" sz="1800" dirty="0">
                <a:latin typeface="Times" charset="0"/>
                <a:hlinkClick r:id="rId3"/>
              </a:rPr>
              <a:t>https://www.facebook.com/pages/PowerUs</a:t>
            </a:r>
            <a:endParaRPr lang="nb-NO" sz="1800" dirty="0">
              <a:latin typeface="Times" charset="0"/>
            </a:endParaRPr>
          </a:p>
          <a:p>
            <a:pPr marL="0" indent="0">
              <a:buNone/>
            </a:pPr>
            <a:endParaRPr lang="sv-SE" dirty="0"/>
          </a:p>
        </p:txBody>
      </p:sp>
      <p:pic>
        <p:nvPicPr>
          <p:cNvPr id="7" name="Picture 4">
            <a:extLst>
              <a:ext uri="{FF2B5EF4-FFF2-40B4-BE49-F238E27FC236}">
                <a16:creationId xmlns:a16="http://schemas.microsoft.com/office/drawing/2014/main" id="{12B52D79-814A-8247-88C7-EB47C95429F4}"/>
              </a:ext>
            </a:extLst>
          </p:cNvPr>
          <p:cNvPicPr>
            <a:picLocks noGrp="1" noChangeAspect="1"/>
          </p:cNvPicPr>
          <p:nvPr>
            <p:ph sz="half" idx="1"/>
          </p:nvPr>
        </p:nvPicPr>
        <p:blipFill>
          <a:blip r:embed="rId4"/>
          <a:stretch>
            <a:fillRect/>
          </a:stretch>
        </p:blipFill>
        <p:spPr>
          <a:xfrm>
            <a:off x="1998266" y="3960813"/>
            <a:ext cx="3469481" cy="4625975"/>
          </a:xfrm>
          <a:prstGeom prst="rect">
            <a:avLst/>
          </a:prstGeom>
        </p:spPr>
      </p:pic>
      <p:pic>
        <p:nvPicPr>
          <p:cNvPr id="8" name="Bildobjekt 7">
            <a:extLst>
              <a:ext uri="{FF2B5EF4-FFF2-40B4-BE49-F238E27FC236}">
                <a16:creationId xmlns:a16="http://schemas.microsoft.com/office/drawing/2014/main" id="{18518BFE-F75A-E548-886A-B35AD79F4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255" y="6784257"/>
            <a:ext cx="3908323" cy="1044117"/>
          </a:xfrm>
          <a:prstGeom prst="rect">
            <a:avLst/>
          </a:prstGeom>
        </p:spPr>
      </p:pic>
    </p:spTree>
    <p:extLst>
      <p:ext uri="{BB962C8B-B14F-4D97-AF65-F5344CB8AC3E}">
        <p14:creationId xmlns:p14="http://schemas.microsoft.com/office/powerpoint/2010/main" val="19872180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LU mall">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66B45335-45B2-4D40-9664-05C0E35CB94B}" vid="{9EEAAAD6-65D3-8645-8F40-07223B6378C6}"/>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LU mall</Template>
  <TotalTime>423</TotalTime>
  <Words>215</Words>
  <Application>Microsoft Office PowerPoint</Application>
  <PresentationFormat>Anpassad</PresentationFormat>
  <Paragraphs>25</Paragraphs>
  <Slides>8</Slides>
  <Notes>1</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8</vt:i4>
      </vt:variant>
    </vt:vector>
  </HeadingPairs>
  <TitlesOfParts>
    <vt:vector size="19" baseType="lpstr">
      <vt:lpstr>Adobe Garamond Pro</vt:lpstr>
      <vt:lpstr>Arial</vt:lpstr>
      <vt:lpstr>Arial Rounded MT Bold</vt:lpstr>
      <vt:lpstr>Calibri Light</vt:lpstr>
      <vt:lpstr>Frutiger LT Std 55 Roman</vt:lpstr>
      <vt:lpstr>Helvetica Light</vt:lpstr>
      <vt:lpstr>Helvetica Neue</vt:lpstr>
      <vt:lpstr>Systemtypsnitt</vt:lpstr>
      <vt:lpstr>Times</vt:lpstr>
      <vt:lpstr>Times New Roman</vt:lpstr>
      <vt:lpstr>LU mall</vt:lpstr>
      <vt:lpstr>Brukarinflytande ur ett internationellt perspektiv Brukarkrafts konferens 2 december 2020</vt:lpstr>
      <vt:lpstr>PowerPoint-presentation</vt:lpstr>
      <vt:lpstr>Gapmending</vt:lpstr>
      <vt:lpstr>PowerPoint-presentation</vt:lpstr>
      <vt:lpstr>PowerPoint-presentation</vt:lpstr>
      <vt:lpstr>PowerPoint-presentation</vt:lpstr>
      <vt:lpstr>EASSW-konferensen i Milano 2015 700 deltagare från över 40 länder</vt:lpstr>
      <vt:lpstr>Mer information om Gap-mending och PowerUs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Brukarinflytande ur ett internationellt perspektiv</dc:title>
  <dc:creator>Arne Kristiansen</dc:creator>
  <cp:lastModifiedBy>Hans Larsson</cp:lastModifiedBy>
  <cp:revision>28</cp:revision>
  <cp:lastPrinted>2016-11-03T13:33:13Z</cp:lastPrinted>
  <dcterms:created xsi:type="dcterms:W3CDTF">2020-11-27T09:27:01Z</dcterms:created>
  <dcterms:modified xsi:type="dcterms:W3CDTF">2020-12-03T13:26:59Z</dcterms:modified>
</cp:coreProperties>
</file>