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0" r:id="rId3"/>
    <p:sldId id="261" r:id="rId4"/>
    <p:sldId id="262" r:id="rId5"/>
    <p:sldId id="263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8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bok&#10;&#10;Automatiskt genererad beskrivning">
            <a:extLst>
              <a:ext uri="{FF2B5EF4-FFF2-40B4-BE49-F238E27FC236}">
                <a16:creationId xmlns:a16="http://schemas.microsoft.com/office/drawing/2014/main" id="{A5C4FBE4-7C27-F4D9-63BF-CFCF4EB17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6" y="0"/>
            <a:ext cx="12028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46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BD6582-769B-25AE-CB4D-1F6E6781F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barnkonventionen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CF848BB-F0D0-B157-309E-9F18AA08A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Artikel 3 - Barnets bästa – helhet och balans </a:t>
            </a:r>
          </a:p>
          <a:p>
            <a:r>
              <a:rPr lang="sv-SE" dirty="0"/>
              <a:t>Artikel 12 – Rätt att uttrycka sig </a:t>
            </a:r>
          </a:p>
          <a:p>
            <a:r>
              <a:rPr lang="sv-SE" dirty="0"/>
              <a:t>Artikel 19 Skydd från vanvård och försumlig behandling </a:t>
            </a:r>
          </a:p>
          <a:p>
            <a:r>
              <a:rPr lang="sv-SE" dirty="0"/>
              <a:t>Artikel 33 – Särskild skydd mot narkotika </a:t>
            </a:r>
          </a:p>
        </p:txBody>
      </p:sp>
      <p:pic>
        <p:nvPicPr>
          <p:cNvPr id="11" name="Bildobjekt 10" descr="Tre elever som lämnar skolan">
            <a:extLst>
              <a:ext uri="{FF2B5EF4-FFF2-40B4-BE49-F238E27FC236}">
                <a16:creationId xmlns:a16="http://schemas.microsoft.com/office/drawing/2014/main" id="{58AA3F39-731D-4A7F-0FEC-23DDFB0D3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3632200"/>
            <a:ext cx="51435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20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3602D2-0568-920B-0921-DB5863190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Förebyggande Insatser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0CF3ED9-F927-3D39-2DB8-0517D93EC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sz="2800" dirty="0"/>
              <a:t>Vad ska vi förebygga? Tänker vi på det?</a:t>
            </a:r>
          </a:p>
          <a:p>
            <a:pPr marL="0" indent="0">
              <a:buNone/>
            </a:pPr>
            <a:r>
              <a:rPr lang="sv-SE" sz="2800" dirty="0"/>
              <a:t>- Inte konsumera eller inte skadligt bruk? Social utsatthet? Psykisk ohälsa?</a:t>
            </a:r>
          </a:p>
          <a:p>
            <a:r>
              <a:rPr lang="sv-SE" sz="2800" dirty="0"/>
              <a:t>Risker med vissa förbyggande perspektiv </a:t>
            </a:r>
          </a:p>
          <a:p>
            <a:r>
              <a:rPr lang="sv-SE" sz="2800" dirty="0"/>
              <a:t>Hur förebygger vi? Kampanjer, föräldrastöd, skola </a:t>
            </a:r>
            <a:r>
              <a:rPr lang="sv-SE" sz="2800" dirty="0" err="1"/>
              <a:t>m.m</a:t>
            </a:r>
            <a:r>
              <a:rPr lang="sv-SE" sz="2800" dirty="0"/>
              <a:t>?</a:t>
            </a:r>
          </a:p>
          <a:p>
            <a:r>
              <a:rPr lang="sv-SE" sz="2800" dirty="0"/>
              <a:t>Värna skolans huvuduppdrag </a:t>
            </a:r>
          </a:p>
          <a:p>
            <a:r>
              <a:rPr lang="sv-SE" sz="2800" dirty="0"/>
              <a:t>Förebygger vi i stuprör? </a:t>
            </a:r>
          </a:p>
          <a:p>
            <a:r>
              <a:rPr lang="sv-SE" sz="2800" dirty="0"/>
              <a:t>Struktur och helhet - TSI</a:t>
            </a:r>
          </a:p>
        </p:txBody>
      </p:sp>
    </p:spTree>
    <p:extLst>
      <p:ext uri="{BB962C8B-B14F-4D97-AF65-F5344CB8AC3E}">
        <p14:creationId xmlns:p14="http://schemas.microsoft.com/office/powerpoint/2010/main" val="987484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B9E466-78BD-599D-0399-EFDE94639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Samordning och personcentrering kring unga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5585FC-A6CA-0856-BED5-F92FA088A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600" dirty="0"/>
              <a:t>Många inbladande och många arenor (Vårdnadshavare, föräldrar, skola, vänner)</a:t>
            </a:r>
          </a:p>
          <a:p>
            <a:r>
              <a:rPr lang="sv-SE" sz="2600" dirty="0"/>
              <a:t>Helhet (psykisk hälsa, vård, trauma, kamrattryck) </a:t>
            </a:r>
          </a:p>
          <a:p>
            <a:r>
              <a:rPr lang="sv-SE" sz="2600" dirty="0"/>
              <a:t>Den unges perspektiv och andras </a:t>
            </a:r>
          </a:p>
          <a:p>
            <a:r>
              <a:rPr lang="sv-SE" sz="2600" dirty="0"/>
              <a:t>Verksamheter med olika logiker och förutsättningar </a:t>
            </a:r>
          </a:p>
        </p:txBody>
      </p:sp>
      <p:pic>
        <p:nvPicPr>
          <p:cNvPr id="5" name="Bildobjekt 4" descr="Kollegor som samlas">
            <a:extLst>
              <a:ext uri="{FF2B5EF4-FFF2-40B4-BE49-F238E27FC236}">
                <a16:creationId xmlns:a16="http://schemas.microsoft.com/office/drawing/2014/main" id="{14B472BB-339A-8937-B86B-38E8A9763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700" y="3231145"/>
            <a:ext cx="29337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96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E3F0E4-56B1-A3F7-FE81-C530E3E08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Tack!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6849647-94B7-7399-4264-CCED4EEF4F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756030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i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51</TotalTime>
  <Words>132</Words>
  <Application>Microsoft Office PowerPoint</Application>
  <PresentationFormat>Bredbild</PresentationFormat>
  <Paragraphs>19</Paragraphs>
  <Slides>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</vt:i4>
      </vt:variant>
    </vt:vector>
  </HeadingPairs>
  <TitlesOfParts>
    <vt:vector size="8" baseType="lpstr">
      <vt:lpstr>Arial</vt:lpstr>
      <vt:lpstr>Gill Sans MT</vt:lpstr>
      <vt:lpstr>Galleri</vt:lpstr>
      <vt:lpstr>PowerPoint-presentation</vt:lpstr>
      <vt:lpstr>barnkonventionen</vt:lpstr>
      <vt:lpstr>Förebyggande Insatser</vt:lpstr>
      <vt:lpstr>Samordning och personcentrering kring unga </vt:lpstr>
      <vt:lpstr>Tack!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Anders Printz</dc:creator>
  <cp:lastModifiedBy>Gunborg Brännström</cp:lastModifiedBy>
  <cp:revision>1</cp:revision>
  <dcterms:created xsi:type="dcterms:W3CDTF">2025-01-19T08:56:51Z</dcterms:created>
  <dcterms:modified xsi:type="dcterms:W3CDTF">2025-01-21T09:27:11Z</dcterms:modified>
</cp:coreProperties>
</file>